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76" r:id="rId3"/>
    <p:sldId id="273" r:id="rId4"/>
    <p:sldId id="257" r:id="rId5"/>
    <p:sldId id="271" r:id="rId6"/>
    <p:sldId id="274" r:id="rId7"/>
    <p:sldId id="272" r:id="rId8"/>
    <p:sldId id="259" r:id="rId9"/>
    <p:sldId id="277" r:id="rId10"/>
    <p:sldId id="263" r:id="rId11"/>
    <p:sldId id="264" r:id="rId12"/>
    <p:sldId id="265" r:id="rId13"/>
    <p:sldId id="266" r:id="rId14"/>
    <p:sldId id="267" r:id="rId15"/>
    <p:sldId id="268" r:id="rId16"/>
    <p:sldId id="269" r:id="rId17"/>
    <p:sldId id="270" r:id="rId18"/>
    <p:sldId id="262" r:id="rId19"/>
    <p:sldId id="285" r:id="rId20"/>
    <p:sldId id="275" r:id="rId21"/>
    <p:sldId id="278" r:id="rId22"/>
    <p:sldId id="279" r:id="rId23"/>
    <p:sldId id="280" r:id="rId24"/>
    <p:sldId id="281" r:id="rId25"/>
    <p:sldId id="282"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55" autoAdjust="0"/>
  </p:normalViewPr>
  <p:slideViewPr>
    <p:cSldViewPr snapToGrid="0">
      <p:cViewPr varScale="1">
        <p:scale>
          <a:sx n="56" d="100"/>
          <a:sy n="56" d="100"/>
        </p:scale>
        <p:origin x="1714" y="34"/>
      </p:cViewPr>
      <p:guideLst/>
    </p:cSldViewPr>
  </p:slideViewPr>
  <p:notesTextViewPr>
    <p:cViewPr>
      <p:scale>
        <a:sx n="1" d="1"/>
        <a:sy n="1" d="1"/>
      </p:scale>
      <p:origin x="0" y="-5"/>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231B23DB-A6B8-4FFD-8C06-E6987CF8A160}" type="pres">
      <dgm:prSet presAssocID="{14B2756A-6EC9-4334-8E3B-E4853E031D77}" presName="hierChild1" presStyleCnt="0">
        <dgm:presLayoutVars>
          <dgm:chPref val="1"/>
          <dgm:dir/>
          <dgm:animOne val="branch"/>
          <dgm:animLvl val="lvl"/>
          <dgm:resizeHandles/>
        </dgm:presLayoutVars>
      </dgm:prSet>
      <dgm:spPr/>
    </dgm:pt>
    <dgm:pt modelId="{454DCB02-0730-4AE4-AEC4-CC0D577C22B0}" type="pres">
      <dgm:prSet presAssocID="{5B569A6E-79FB-4961-8C23-CF938DFECF7C}" presName="hierRoot1" presStyleCnt="0"/>
      <dgm:spPr/>
    </dgm:pt>
    <dgm:pt modelId="{9530B69E-C7BF-4A91-B792-7669B4B2046A}" type="pres">
      <dgm:prSet presAssocID="{5B569A6E-79FB-4961-8C23-CF938DFECF7C}" presName="composite" presStyleCnt="0"/>
      <dgm:spPr/>
    </dgm:pt>
    <dgm:pt modelId="{0C2454F8-C568-49E8-88A9-A06704B29A15}" type="pres">
      <dgm:prSet presAssocID="{5B569A6E-79FB-4961-8C23-CF938DFECF7C}" presName="background" presStyleLbl="node0" presStyleIdx="0" presStyleCnt="3"/>
      <dgm:spPr/>
    </dgm:pt>
    <dgm:pt modelId="{20EB1EF1-5149-4F79-8E62-78592D7C4028}" type="pres">
      <dgm:prSet presAssocID="{5B569A6E-79FB-4961-8C23-CF938DFECF7C}" presName="text" presStyleLbl="fgAcc0" presStyleIdx="0" presStyleCnt="3">
        <dgm:presLayoutVars>
          <dgm:chPref val="3"/>
        </dgm:presLayoutVars>
      </dgm:prSet>
      <dgm:spPr/>
    </dgm:pt>
    <dgm:pt modelId="{3F9F4DC3-C48F-44CF-B88C-D12A2B0994BE}" type="pres">
      <dgm:prSet presAssocID="{5B569A6E-79FB-4961-8C23-CF938DFECF7C}" presName="hierChild2" presStyleCnt="0"/>
      <dgm:spPr/>
    </dgm:pt>
    <dgm:pt modelId="{852BAB7E-814C-4D48-9EA4-659844AF3855}" type="pres">
      <dgm:prSet presAssocID="{00396226-EECF-4EF2-B312-8C0A0F597407}" presName="hierRoot1" presStyleCnt="0"/>
      <dgm:spPr/>
    </dgm:pt>
    <dgm:pt modelId="{9C09AAE3-AC9E-40C4-87FB-DB32C8CFC99B}" type="pres">
      <dgm:prSet presAssocID="{00396226-EECF-4EF2-B312-8C0A0F597407}" presName="composite" presStyleCnt="0"/>
      <dgm:spPr/>
    </dgm:pt>
    <dgm:pt modelId="{2CD5671B-92DC-46B2-9ADC-23A6FD5132C5}" type="pres">
      <dgm:prSet presAssocID="{00396226-EECF-4EF2-B312-8C0A0F597407}" presName="background" presStyleLbl="node0" presStyleIdx="1" presStyleCnt="3"/>
      <dgm:spPr/>
    </dgm:pt>
    <dgm:pt modelId="{E793F5B9-87B4-4BB3-8E21-95B34C318E89}" type="pres">
      <dgm:prSet presAssocID="{00396226-EECF-4EF2-B312-8C0A0F597407}" presName="text" presStyleLbl="fgAcc0" presStyleIdx="1" presStyleCnt="3">
        <dgm:presLayoutVars>
          <dgm:chPref val="3"/>
        </dgm:presLayoutVars>
      </dgm:prSet>
      <dgm:spPr/>
    </dgm:pt>
    <dgm:pt modelId="{73F50562-16D0-4477-A56B-87B1D730023D}" type="pres">
      <dgm:prSet presAssocID="{00396226-EECF-4EF2-B312-8C0A0F597407}" presName="hierChild2" presStyleCnt="0"/>
      <dgm:spPr/>
    </dgm:pt>
    <dgm:pt modelId="{C8B04C45-8C40-4854-A4E4-CA5A8AB91B13}" type="pres">
      <dgm:prSet presAssocID="{CF90E8A4-E73F-4F31-868B-D2CCE480A999}" presName="hierRoot1" presStyleCnt="0"/>
      <dgm:spPr/>
    </dgm:pt>
    <dgm:pt modelId="{BEB8E1E4-6EEA-49E3-8625-087A9B57AFF9}" type="pres">
      <dgm:prSet presAssocID="{CF90E8A4-E73F-4F31-868B-D2CCE480A999}" presName="composite" presStyleCnt="0"/>
      <dgm:spPr/>
    </dgm:pt>
    <dgm:pt modelId="{49EDA1D9-4A70-404C-9424-1C1607CDAED2}" type="pres">
      <dgm:prSet presAssocID="{CF90E8A4-E73F-4F31-868B-D2CCE480A999}" presName="background" presStyleLbl="node0" presStyleIdx="2" presStyleCnt="3"/>
      <dgm:spPr/>
    </dgm:pt>
    <dgm:pt modelId="{C9100324-6824-4F3F-BE14-806103391F09}" type="pres">
      <dgm:prSet presAssocID="{CF90E8A4-E73F-4F31-868B-D2CCE480A999}" presName="text" presStyleLbl="fgAcc0" presStyleIdx="2" presStyleCnt="3">
        <dgm:presLayoutVars>
          <dgm:chPref val="3"/>
        </dgm:presLayoutVars>
      </dgm:prSet>
      <dgm:spPr/>
    </dgm:pt>
    <dgm:pt modelId="{E120466D-DAAF-4F34-8B70-C746BA20D728}" type="pres">
      <dgm:prSet presAssocID="{CF90E8A4-E73F-4F31-868B-D2CCE480A999}" presName="hierChild2" presStyleCnt="0"/>
      <dgm:spPr/>
    </dgm:pt>
    <dgm:pt modelId="{BDE7200D-38C1-4A06-A1A3-EF5689ACA4F2}" type="pres">
      <dgm:prSet presAssocID="{2EB96F7D-9A84-4095-A10D-D32B3B8AB576}" presName="Name10" presStyleLbl="parChTrans1D2" presStyleIdx="0" presStyleCnt="2"/>
      <dgm:spPr/>
    </dgm:pt>
    <dgm:pt modelId="{EECC168D-6AE6-45FA-A890-CC6F5386585F}" type="pres">
      <dgm:prSet presAssocID="{7DB552D7-1680-4222-AEE9-08163AC446F9}" presName="hierRoot2" presStyleCnt="0"/>
      <dgm:spPr/>
    </dgm:pt>
    <dgm:pt modelId="{EA8218C1-C138-4AA7-A8CC-68546834B4AD}" type="pres">
      <dgm:prSet presAssocID="{7DB552D7-1680-4222-AEE9-08163AC446F9}" presName="composite2" presStyleCnt="0"/>
      <dgm:spPr/>
    </dgm:pt>
    <dgm:pt modelId="{CD049114-1845-4528-8623-7C98203C183A}" type="pres">
      <dgm:prSet presAssocID="{7DB552D7-1680-4222-AEE9-08163AC446F9}" presName="background2" presStyleLbl="node2" presStyleIdx="0" presStyleCnt="2"/>
      <dgm:spPr/>
    </dgm:pt>
    <dgm:pt modelId="{BECE4BB9-4E8E-4F70-9854-50C1168CABA2}" type="pres">
      <dgm:prSet presAssocID="{7DB552D7-1680-4222-AEE9-08163AC446F9}" presName="text2" presStyleLbl="fgAcc2" presStyleIdx="0" presStyleCnt="2">
        <dgm:presLayoutVars>
          <dgm:chPref val="3"/>
        </dgm:presLayoutVars>
      </dgm:prSet>
      <dgm:spPr/>
    </dgm:pt>
    <dgm:pt modelId="{8F69D0D7-6F07-43DB-88F3-9F0B82DDC29E}" type="pres">
      <dgm:prSet presAssocID="{7DB552D7-1680-4222-AEE9-08163AC446F9}" presName="hierChild3" presStyleCnt="0"/>
      <dgm:spPr/>
    </dgm:pt>
    <dgm:pt modelId="{476A4759-9F7F-4FBE-A5A4-5B26C77C4EE1}" type="pres">
      <dgm:prSet presAssocID="{4EF213BF-DE53-4BC5-BE00-0D4AE4DEA0B3}" presName="Name10" presStyleLbl="parChTrans1D2" presStyleIdx="1" presStyleCnt="2"/>
      <dgm:spPr/>
    </dgm:pt>
    <dgm:pt modelId="{4B1381DB-1798-4E4C-9900-758C6368C6DC}" type="pres">
      <dgm:prSet presAssocID="{02549C84-C0EB-48E2-9C2D-067B95787281}" presName="hierRoot2" presStyleCnt="0"/>
      <dgm:spPr/>
    </dgm:pt>
    <dgm:pt modelId="{8AD72042-D748-4803-9328-793004B6D237}" type="pres">
      <dgm:prSet presAssocID="{02549C84-C0EB-48E2-9C2D-067B95787281}" presName="composite2" presStyleCnt="0"/>
      <dgm:spPr/>
    </dgm:pt>
    <dgm:pt modelId="{428DAF76-5470-412A-AE34-37FA084C63D1}" type="pres">
      <dgm:prSet presAssocID="{02549C84-C0EB-48E2-9C2D-067B95787281}" presName="background2" presStyleLbl="node2" presStyleIdx="1" presStyleCnt="2"/>
      <dgm:spPr/>
    </dgm:pt>
    <dgm:pt modelId="{0E9C4269-3772-4DB3-879F-2733BD9FE9E2}" type="pres">
      <dgm:prSet presAssocID="{02549C84-C0EB-48E2-9C2D-067B95787281}" presName="text2" presStyleLbl="fgAcc2" presStyleIdx="1" presStyleCnt="2">
        <dgm:presLayoutVars>
          <dgm:chPref val="3"/>
        </dgm:presLayoutVars>
      </dgm:prSet>
      <dgm:spPr/>
    </dgm:pt>
    <dgm:pt modelId="{604F3635-34D0-49B7-A7F1-A0835FFED76D}" type="pres">
      <dgm:prSet presAssocID="{02549C84-C0EB-48E2-9C2D-067B95787281}" presName="hierChild3" presStyleCnt="0"/>
      <dgm:spPr/>
    </dgm:pt>
  </dgm:ptLst>
  <dgm:cxnLst>
    <dgm:cxn modelId="{2E3B9C05-2F94-4852-ABE6-0AE84013A193}" srcId="{14B2756A-6EC9-4334-8E3B-E4853E031D77}" destId="{CF90E8A4-E73F-4F31-868B-D2CCE480A999}" srcOrd="2" destOrd="0" parTransId="{0DD44D6D-E683-413F-B5F1-73891DA87F53}" sibTransId="{3ACE0105-1661-41BC-9CFD-D16053057284}"/>
    <dgm:cxn modelId="{62455B0B-3D44-4572-A896-18143BF1F275}" type="presOf" srcId="{5B569A6E-79FB-4961-8C23-CF938DFECF7C}" destId="{20EB1EF1-5149-4F79-8E62-78592D7C4028}" srcOrd="0" destOrd="0" presId="urn:microsoft.com/office/officeart/2005/8/layout/hierarchy1"/>
    <dgm:cxn modelId="{AC3B4E13-968E-4FE0-AC58-23C2173345D2}" type="presOf" srcId="{00396226-EECF-4EF2-B312-8C0A0F597407}" destId="{E793F5B9-87B4-4BB3-8E21-95B34C318E89}" srcOrd="0" destOrd="0" presId="urn:microsoft.com/office/officeart/2005/8/layout/hierarchy1"/>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8FB25329-C324-43AE-8A6B-BA6C5D7168EF}" type="presOf" srcId="{14B2756A-6EC9-4334-8E3B-E4853E031D77}" destId="{231B23DB-A6B8-4FFD-8C06-E6987CF8A160}" srcOrd="0" destOrd="0" presId="urn:microsoft.com/office/officeart/2005/8/layout/hierarchy1"/>
    <dgm:cxn modelId="{0CA2F475-7CFB-4363-A18B-0F6A6FF92186}" srcId="{CF90E8A4-E73F-4F31-868B-D2CCE480A999}" destId="{02549C84-C0EB-48E2-9C2D-067B95787281}" srcOrd="1" destOrd="0" parTransId="{4EF213BF-DE53-4BC5-BE00-0D4AE4DEA0B3}" sibTransId="{4877B6DA-7740-4A89-BE85-C98060B3847C}"/>
    <dgm:cxn modelId="{993DF27D-9D58-4851-ABCB-C7FFB92A8D6F}" type="presOf" srcId="{2EB96F7D-9A84-4095-A10D-D32B3B8AB576}" destId="{BDE7200D-38C1-4A06-A1A3-EF5689ACA4F2}" srcOrd="0" destOrd="0" presId="urn:microsoft.com/office/officeart/2005/8/layout/hierarchy1"/>
    <dgm:cxn modelId="{F01CE583-E0FC-43DB-90F1-01C3174F1AA7}" type="presOf" srcId="{CF90E8A4-E73F-4F31-868B-D2CCE480A999}" destId="{C9100324-6824-4F3F-BE14-806103391F09}" srcOrd="0" destOrd="0" presId="urn:microsoft.com/office/officeart/2005/8/layout/hierarchy1"/>
    <dgm:cxn modelId="{F8B399AE-1601-4FA1-A61C-71FB4C284596}" type="presOf" srcId="{4EF213BF-DE53-4BC5-BE00-0D4AE4DEA0B3}" destId="{476A4759-9F7F-4FBE-A5A4-5B26C77C4EE1}" srcOrd="0" destOrd="0" presId="urn:microsoft.com/office/officeart/2005/8/layout/hierarchy1"/>
    <dgm:cxn modelId="{E05972B2-A825-4FE2-A98E-44BC4672C3E5}" type="presOf" srcId="{7DB552D7-1680-4222-AEE9-08163AC446F9}" destId="{BECE4BB9-4E8E-4F70-9854-50C1168CABA2}" srcOrd="0" destOrd="0" presId="urn:microsoft.com/office/officeart/2005/8/layout/hierarchy1"/>
    <dgm:cxn modelId="{9876C8D8-C458-4BF5-A108-8AA86814D68E}" type="presOf" srcId="{02549C84-C0EB-48E2-9C2D-067B95787281}" destId="{0E9C4269-3772-4DB3-879F-2733BD9FE9E2}" srcOrd="0" destOrd="0" presId="urn:microsoft.com/office/officeart/2005/8/layout/hierarchy1"/>
    <dgm:cxn modelId="{B52D2DE0-A366-4452-8426-6261E6ADC979}" srcId="{14B2756A-6EC9-4334-8E3B-E4853E031D77}" destId="{00396226-EECF-4EF2-B312-8C0A0F597407}" srcOrd="1" destOrd="0" parTransId="{967B9A0F-65AB-4786-8D33-0C3FA8577DDE}" sibTransId="{4012277D-E358-467B-BE22-275D611F89DD}"/>
    <dgm:cxn modelId="{CEEBB55F-2E29-4046-AD7A-2AE2694A748A}" type="presParOf" srcId="{231B23DB-A6B8-4FFD-8C06-E6987CF8A160}" destId="{454DCB02-0730-4AE4-AEC4-CC0D577C22B0}" srcOrd="0" destOrd="0" presId="urn:microsoft.com/office/officeart/2005/8/layout/hierarchy1"/>
    <dgm:cxn modelId="{A787087B-DD1A-4C45-801E-964CC4D1088B}" type="presParOf" srcId="{454DCB02-0730-4AE4-AEC4-CC0D577C22B0}" destId="{9530B69E-C7BF-4A91-B792-7669B4B2046A}" srcOrd="0" destOrd="0" presId="urn:microsoft.com/office/officeart/2005/8/layout/hierarchy1"/>
    <dgm:cxn modelId="{7D039E45-B239-4F1E-AB11-917EA47FF8FC}" type="presParOf" srcId="{9530B69E-C7BF-4A91-B792-7669B4B2046A}" destId="{0C2454F8-C568-49E8-88A9-A06704B29A15}" srcOrd="0" destOrd="0" presId="urn:microsoft.com/office/officeart/2005/8/layout/hierarchy1"/>
    <dgm:cxn modelId="{CBA14352-294A-45F1-98BE-0AC92D88FD0D}" type="presParOf" srcId="{9530B69E-C7BF-4A91-B792-7669B4B2046A}" destId="{20EB1EF1-5149-4F79-8E62-78592D7C4028}" srcOrd="1" destOrd="0" presId="urn:microsoft.com/office/officeart/2005/8/layout/hierarchy1"/>
    <dgm:cxn modelId="{26DF60E4-DB2C-4624-A42A-0BA0F7EB9DB5}" type="presParOf" srcId="{454DCB02-0730-4AE4-AEC4-CC0D577C22B0}" destId="{3F9F4DC3-C48F-44CF-B88C-D12A2B0994BE}" srcOrd="1" destOrd="0" presId="urn:microsoft.com/office/officeart/2005/8/layout/hierarchy1"/>
    <dgm:cxn modelId="{BAF598AF-2951-45B2-A638-149AD8431E11}" type="presParOf" srcId="{231B23DB-A6B8-4FFD-8C06-E6987CF8A160}" destId="{852BAB7E-814C-4D48-9EA4-659844AF3855}" srcOrd="1" destOrd="0" presId="urn:microsoft.com/office/officeart/2005/8/layout/hierarchy1"/>
    <dgm:cxn modelId="{1D9D3486-DECD-43D0-BE9F-ABF986AAAA86}" type="presParOf" srcId="{852BAB7E-814C-4D48-9EA4-659844AF3855}" destId="{9C09AAE3-AC9E-40C4-87FB-DB32C8CFC99B}" srcOrd="0" destOrd="0" presId="urn:microsoft.com/office/officeart/2005/8/layout/hierarchy1"/>
    <dgm:cxn modelId="{3B15AACF-7E3F-4F0B-A2CB-E12FDB463EFE}" type="presParOf" srcId="{9C09AAE3-AC9E-40C4-87FB-DB32C8CFC99B}" destId="{2CD5671B-92DC-46B2-9ADC-23A6FD5132C5}" srcOrd="0" destOrd="0" presId="urn:microsoft.com/office/officeart/2005/8/layout/hierarchy1"/>
    <dgm:cxn modelId="{DC8E7877-E09A-425A-AC06-24BE71750F4F}" type="presParOf" srcId="{9C09AAE3-AC9E-40C4-87FB-DB32C8CFC99B}" destId="{E793F5B9-87B4-4BB3-8E21-95B34C318E89}" srcOrd="1" destOrd="0" presId="urn:microsoft.com/office/officeart/2005/8/layout/hierarchy1"/>
    <dgm:cxn modelId="{8FB91C56-6C7C-45CD-94AB-0E1020DBD54D}" type="presParOf" srcId="{852BAB7E-814C-4D48-9EA4-659844AF3855}" destId="{73F50562-16D0-4477-A56B-87B1D730023D}" srcOrd="1" destOrd="0" presId="urn:microsoft.com/office/officeart/2005/8/layout/hierarchy1"/>
    <dgm:cxn modelId="{14F01D0D-1695-4355-B2A0-C40224A2D927}" type="presParOf" srcId="{231B23DB-A6B8-4FFD-8C06-E6987CF8A160}" destId="{C8B04C45-8C40-4854-A4E4-CA5A8AB91B13}" srcOrd="2" destOrd="0" presId="urn:microsoft.com/office/officeart/2005/8/layout/hierarchy1"/>
    <dgm:cxn modelId="{A32CC45E-ECA9-4DA8-9C64-86E62C4F7C56}" type="presParOf" srcId="{C8B04C45-8C40-4854-A4E4-CA5A8AB91B13}" destId="{BEB8E1E4-6EEA-49E3-8625-087A9B57AFF9}" srcOrd="0" destOrd="0" presId="urn:microsoft.com/office/officeart/2005/8/layout/hierarchy1"/>
    <dgm:cxn modelId="{B389CCDA-3F23-4264-9E22-52598B19EB94}" type="presParOf" srcId="{BEB8E1E4-6EEA-49E3-8625-087A9B57AFF9}" destId="{49EDA1D9-4A70-404C-9424-1C1607CDAED2}" srcOrd="0" destOrd="0" presId="urn:microsoft.com/office/officeart/2005/8/layout/hierarchy1"/>
    <dgm:cxn modelId="{C1792741-0B1F-4BA0-859C-02BC7B57FC40}" type="presParOf" srcId="{BEB8E1E4-6EEA-49E3-8625-087A9B57AFF9}" destId="{C9100324-6824-4F3F-BE14-806103391F09}" srcOrd="1" destOrd="0" presId="urn:microsoft.com/office/officeart/2005/8/layout/hierarchy1"/>
    <dgm:cxn modelId="{B9DE2F50-6A82-4DCE-AB6B-A339695C8D2A}" type="presParOf" srcId="{C8B04C45-8C40-4854-A4E4-CA5A8AB91B13}" destId="{E120466D-DAAF-4F34-8B70-C746BA20D728}" srcOrd="1" destOrd="0" presId="urn:microsoft.com/office/officeart/2005/8/layout/hierarchy1"/>
    <dgm:cxn modelId="{B2599EB2-3334-4E7F-93A4-FE16463CC8FA}" type="presParOf" srcId="{E120466D-DAAF-4F34-8B70-C746BA20D728}" destId="{BDE7200D-38C1-4A06-A1A3-EF5689ACA4F2}" srcOrd="0" destOrd="0" presId="urn:microsoft.com/office/officeart/2005/8/layout/hierarchy1"/>
    <dgm:cxn modelId="{CA9E8679-8126-4479-B023-D53DDD457F7B}" type="presParOf" srcId="{E120466D-DAAF-4F34-8B70-C746BA20D728}" destId="{EECC168D-6AE6-45FA-A890-CC6F5386585F}" srcOrd="1" destOrd="0" presId="urn:microsoft.com/office/officeart/2005/8/layout/hierarchy1"/>
    <dgm:cxn modelId="{08045C48-B637-4715-8F91-19517EB08D85}" type="presParOf" srcId="{EECC168D-6AE6-45FA-A890-CC6F5386585F}" destId="{EA8218C1-C138-4AA7-A8CC-68546834B4AD}" srcOrd="0" destOrd="0" presId="urn:microsoft.com/office/officeart/2005/8/layout/hierarchy1"/>
    <dgm:cxn modelId="{0DCFE137-BC98-49E2-9A56-807B16D60CDA}" type="presParOf" srcId="{EA8218C1-C138-4AA7-A8CC-68546834B4AD}" destId="{CD049114-1845-4528-8623-7C98203C183A}" srcOrd="0" destOrd="0" presId="urn:microsoft.com/office/officeart/2005/8/layout/hierarchy1"/>
    <dgm:cxn modelId="{103D9162-CC30-420F-B6A9-21E285D57373}" type="presParOf" srcId="{EA8218C1-C138-4AA7-A8CC-68546834B4AD}" destId="{BECE4BB9-4E8E-4F70-9854-50C1168CABA2}" srcOrd="1" destOrd="0" presId="urn:microsoft.com/office/officeart/2005/8/layout/hierarchy1"/>
    <dgm:cxn modelId="{81161078-0062-4185-8620-2C30499BA67B}" type="presParOf" srcId="{EECC168D-6AE6-45FA-A890-CC6F5386585F}" destId="{8F69D0D7-6F07-43DB-88F3-9F0B82DDC29E}" srcOrd="1" destOrd="0" presId="urn:microsoft.com/office/officeart/2005/8/layout/hierarchy1"/>
    <dgm:cxn modelId="{372AEE06-B0DB-4488-AA94-FC1B50E5EB2A}" type="presParOf" srcId="{E120466D-DAAF-4F34-8B70-C746BA20D728}" destId="{476A4759-9F7F-4FBE-A5A4-5B26C77C4EE1}" srcOrd="2" destOrd="0" presId="urn:microsoft.com/office/officeart/2005/8/layout/hierarchy1"/>
    <dgm:cxn modelId="{8C2482CF-82C5-4636-BB7F-93F31EC87F1E}" type="presParOf" srcId="{E120466D-DAAF-4F34-8B70-C746BA20D728}" destId="{4B1381DB-1798-4E4C-9900-758C6368C6DC}" srcOrd="3" destOrd="0" presId="urn:microsoft.com/office/officeart/2005/8/layout/hierarchy1"/>
    <dgm:cxn modelId="{2AE799B8-B954-463E-87E3-0321D87E6B50}" type="presParOf" srcId="{4B1381DB-1798-4E4C-9900-758C6368C6DC}" destId="{8AD72042-D748-4803-9328-793004B6D237}" srcOrd="0" destOrd="0" presId="urn:microsoft.com/office/officeart/2005/8/layout/hierarchy1"/>
    <dgm:cxn modelId="{F94C9128-A882-4296-A695-B4ACB064CF47}" type="presParOf" srcId="{8AD72042-D748-4803-9328-793004B6D237}" destId="{428DAF76-5470-412A-AE34-37FA084C63D1}" srcOrd="0" destOrd="0" presId="urn:microsoft.com/office/officeart/2005/8/layout/hierarchy1"/>
    <dgm:cxn modelId="{54011291-3E43-4053-B325-30302CB59BCE}" type="presParOf" srcId="{8AD72042-D748-4803-9328-793004B6D237}" destId="{0E9C4269-3772-4DB3-879F-2733BD9FE9E2}" srcOrd="1" destOrd="0" presId="urn:microsoft.com/office/officeart/2005/8/layout/hierarchy1"/>
    <dgm:cxn modelId="{4BD59F3B-DB5E-4D79-977F-80A9FC2C4BFD}" type="presParOf" srcId="{4B1381DB-1798-4E4C-9900-758C6368C6DC}" destId="{604F3635-34D0-49B7-A7F1-A0835FFED76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759-9F7F-4FBE-A5A4-5B26C77C4EE1}">
      <dsp:nvSpPr>
        <dsp:cNvPr id="0" name=""/>
        <dsp:cNvSpPr/>
      </dsp:nvSpPr>
      <dsp:spPr>
        <a:xfrm>
          <a:off x="7697785" y="1630121"/>
          <a:ext cx="1566073" cy="745308"/>
        </a:xfrm>
        <a:custGeom>
          <a:avLst/>
          <a:gdLst/>
          <a:ahLst/>
          <a:cxnLst/>
          <a:rect l="0" t="0" r="0" b="0"/>
          <a:pathLst>
            <a:path>
              <a:moveTo>
                <a:pt x="0" y="0"/>
              </a:moveTo>
              <a:lnTo>
                <a:pt x="0" y="507906"/>
              </a:lnTo>
              <a:lnTo>
                <a:pt x="1566073" y="507906"/>
              </a:lnTo>
              <a:lnTo>
                <a:pt x="1566073"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7200D-38C1-4A06-A1A3-EF5689ACA4F2}">
      <dsp:nvSpPr>
        <dsp:cNvPr id="0" name=""/>
        <dsp:cNvSpPr/>
      </dsp:nvSpPr>
      <dsp:spPr>
        <a:xfrm>
          <a:off x="6131711" y="1630121"/>
          <a:ext cx="1566073" cy="745308"/>
        </a:xfrm>
        <a:custGeom>
          <a:avLst/>
          <a:gdLst/>
          <a:ahLst/>
          <a:cxnLst/>
          <a:rect l="0" t="0" r="0" b="0"/>
          <a:pathLst>
            <a:path>
              <a:moveTo>
                <a:pt x="1566073" y="0"/>
              </a:moveTo>
              <a:lnTo>
                <a:pt x="1566073" y="507906"/>
              </a:lnTo>
              <a:lnTo>
                <a:pt x="0" y="507906"/>
              </a:lnTo>
              <a:lnTo>
                <a:pt x="0"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454F8-C568-49E8-88A9-A06704B29A15}">
      <dsp:nvSpPr>
        <dsp:cNvPr id="0" name=""/>
        <dsp:cNvSpPr/>
      </dsp:nvSpPr>
      <dsp:spPr>
        <a:xfrm>
          <a:off x="152156"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B1EF1-5149-4F79-8E62-78592D7C4028}">
      <dsp:nvSpPr>
        <dsp:cNvPr id="0" name=""/>
        <dsp:cNvSpPr/>
      </dsp:nvSpPr>
      <dsp:spPr>
        <a:xfrm>
          <a:off x="436897"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a:t>N</a:t>
          </a:r>
          <a:r>
            <a:rPr lang="fr-FR" sz="2600" kern="1200"/>
            <a:t>ot </a:t>
          </a:r>
          <a:r>
            <a:rPr lang="fr-FR" sz="2600" b="1" kern="1200"/>
            <a:t>O</a:t>
          </a:r>
          <a:r>
            <a:rPr lang="fr-FR" sz="2600" kern="1200"/>
            <a:t>nly </a:t>
          </a:r>
          <a:r>
            <a:rPr lang="fr-FR" sz="2600" b="1" kern="1200"/>
            <a:t>SQL</a:t>
          </a:r>
          <a:r>
            <a:rPr lang="fr-FR" sz="2600" kern="1200"/>
            <a:t> : pas seulement du SQL</a:t>
          </a:r>
          <a:endParaRPr lang="en-US" sz="2600" kern="1200"/>
        </a:p>
      </dsp:txBody>
      <dsp:txXfrm>
        <a:off x="484559" y="320993"/>
        <a:ext cx="2467342" cy="1531969"/>
      </dsp:txXfrm>
    </dsp:sp>
    <dsp:sp modelId="{2CD5671B-92DC-46B2-9ADC-23A6FD5132C5}">
      <dsp:nvSpPr>
        <dsp:cNvPr id="0" name=""/>
        <dsp:cNvSpPr/>
      </dsp:nvSpPr>
      <dsp:spPr>
        <a:xfrm>
          <a:off x="3284304"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3F5B9-87B4-4BB3-8E21-95B34C318E89}">
      <dsp:nvSpPr>
        <dsp:cNvPr id="0" name=""/>
        <dsp:cNvSpPr/>
      </dsp:nvSpPr>
      <dsp:spPr>
        <a:xfrm>
          <a:off x="3569045"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dirty="0"/>
            <a:t>No</a:t>
          </a:r>
          <a:r>
            <a:rPr lang="fr-FR" sz="2600" kern="1200" dirty="0"/>
            <a:t>SQL : « pas » que SQL</a:t>
          </a:r>
          <a:endParaRPr lang="en-US" sz="2600" kern="1200" dirty="0"/>
        </a:p>
      </dsp:txBody>
      <dsp:txXfrm>
        <a:off x="3616707" y="320993"/>
        <a:ext cx="2467342" cy="1531969"/>
      </dsp:txXfrm>
    </dsp:sp>
    <dsp:sp modelId="{49EDA1D9-4A70-404C-9424-1C1607CDAED2}">
      <dsp:nvSpPr>
        <dsp:cNvPr id="0" name=""/>
        <dsp:cNvSpPr/>
      </dsp:nvSpPr>
      <dsp:spPr>
        <a:xfrm>
          <a:off x="6416452"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00324-6824-4F3F-BE14-806103391F09}">
      <dsp:nvSpPr>
        <dsp:cNvPr id="0" name=""/>
        <dsp:cNvSpPr/>
      </dsp:nvSpPr>
      <dsp:spPr>
        <a:xfrm>
          <a:off x="6701193"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Pour stocker des données :</a:t>
          </a:r>
          <a:endParaRPr lang="en-US" sz="2600" kern="1200"/>
        </a:p>
      </dsp:txBody>
      <dsp:txXfrm>
        <a:off x="6748855" y="320993"/>
        <a:ext cx="2467342" cy="1531969"/>
      </dsp:txXfrm>
    </dsp:sp>
    <dsp:sp modelId="{CD049114-1845-4528-8623-7C98203C183A}">
      <dsp:nvSpPr>
        <dsp:cNvPr id="0" name=""/>
        <dsp:cNvSpPr/>
      </dsp:nvSpPr>
      <dsp:spPr>
        <a:xfrm>
          <a:off x="4850378"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E4BB9-4E8E-4F70-9854-50C1168CABA2}">
      <dsp:nvSpPr>
        <dsp:cNvPr id="0" name=""/>
        <dsp:cNvSpPr/>
      </dsp:nvSpPr>
      <dsp:spPr>
        <a:xfrm>
          <a:off x="5135119"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Semi Structurées</a:t>
          </a:r>
          <a:endParaRPr lang="en-US" sz="2600" kern="1200"/>
        </a:p>
      </dsp:txBody>
      <dsp:txXfrm>
        <a:off x="5182781" y="2693595"/>
        <a:ext cx="2467342" cy="1531969"/>
      </dsp:txXfrm>
    </dsp:sp>
    <dsp:sp modelId="{428DAF76-5470-412A-AE34-37FA084C63D1}">
      <dsp:nvSpPr>
        <dsp:cNvPr id="0" name=""/>
        <dsp:cNvSpPr/>
      </dsp:nvSpPr>
      <dsp:spPr>
        <a:xfrm>
          <a:off x="7982526"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4269-3772-4DB3-879F-2733BD9FE9E2}">
      <dsp:nvSpPr>
        <dsp:cNvPr id="0" name=""/>
        <dsp:cNvSpPr/>
      </dsp:nvSpPr>
      <dsp:spPr>
        <a:xfrm>
          <a:off x="8267266"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Non Structurées</a:t>
          </a:r>
          <a:endParaRPr lang="en-US" sz="2600" kern="1200"/>
        </a:p>
      </dsp:txBody>
      <dsp:txXfrm>
        <a:off x="8314928" y="2693595"/>
        <a:ext cx="2467342" cy="1531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38.203"/>
    </inkml:context>
    <inkml:brush xml:id="br0">
      <inkml:brushProperty name="width" value="0.05" units="cm"/>
      <inkml:brushProperty name="height" value="0.05" units="cm"/>
      <inkml:brushProperty name="color" value="#004F8B"/>
    </inkml:brush>
  </inkml:definitions>
  <inkml:trace contextRef="#ctx0" brushRef="#br0">126 1108 24575,'-1'-8'0,"-1"-1"0,1 1 0,-2 0 0,1 0 0,-1 0 0,0 0 0,-1 1 0,0-1 0,0 1 0,-1 0 0,0 0 0,-6-8 0,3 5 0,0-1 0,2 0 0,-1 0 0,-5-15 0,3-1 0,2 0 0,0 0 0,2-1 0,-1-34 0,3-112 0,4 97 0,1 54 0,2-1 0,0 1 0,1 1 0,1-1 0,1 1 0,16-35 0,-16 43 0,0 1 0,17-24 0,-16 26 0,0-2 0,0 1 0,7-19 0,-3 5 0,-9 20 0,1-1 0,-1 1 0,0 0 0,-1-1 0,0 0 0,0 1 0,0-1 0,-1 0 0,0 0 0,0 0 0,-1-11 0,0 17 0,0-1 0,-1 1 0,1 0 0,-1-1 0,1 1 0,-1 0 0,0 0 0,1 0 0,-1-1 0,0 1 0,0 0 0,0 0 0,0 0 0,0 0 0,0 0 0,0 0 0,0 1 0,0-1 0,0 0 0,-1 1 0,1-1 0,-1 0 0,-1 0 0,0 1 0,0-1 0,1 1 0,-1 0 0,0 0 0,0 0 0,1 0 0,-1 0 0,0 0 0,-4 2 0,-2 1 0,0 0 0,-1 0 0,2 1 0,-1 1 0,-11 7 0,18-11 0,-23 17 0,23-17 0,1 0 0,0 0 0,0 0 0,0 0 0,0 0 0,0 0 0,0 0 0,0 0 0,1 0 0,-1 0 0,0 0 0,1 1 0,-1-1 0,1 0 0,-1 1 0,1-1 0,-1 0 0,1 2 0,0-2 0,1-1 0,-1 1 0,1-1 0,-1 0 0,1 1 0,-1-1 0,1 0 0,-1 0 0,1 1 0,-1-1 0,1 0 0,-1 0 0,1 0 0,-1 0 0,1 0 0,0 1 0,-1-1 0,1 0 0,-1 0 0,1-1 0,-1 1 0,1 0 0,0 0 0,-1 0 0,1 0 0,-1 0 0,1-1 0,-1 1 0,1 0 0,-1 0 0,1-1 0,-1 1 0,1 0 0,0-1 0,21-11 0,-12 5 0,-1 0 0,1-2 0,15-16 0,-18 16 0,1 1 0,0 0 0,1 1 0,16-11 0,-24 17 0,0 1 0,0-1 0,0 0 0,0 1 0,0-1 0,1 1 0,-1-1 0,0 1 0,0 0 0,1 0 0,-1-1 0,0 1 0,1 0 0,-1 0 0,0 0 0,1 0 0,-1 1 0,0-1 0,0 0 0,1 1 0,-1-1 0,0 0 0,0 1 0,2 0 0,-1 1 0,0 0 0,0-1 0,0 1 0,0 0 0,-1 0 0,1 0 0,-1 0 0,1 0 0,-1 1 0,0-1 0,2 5 0,1 5 0,-1 1 0,0-1 0,3 25 0,-4-11-1365,0-3-5461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1.487"/>
    </inkml:context>
    <inkml:brush xml:id="br0">
      <inkml:brushProperty name="width" value="0.05" units="cm"/>
      <inkml:brushProperty name="height" value="0.05" units="cm"/>
      <inkml:brushProperty name="color" value="#004F8B"/>
    </inkml:brush>
  </inkml:definitions>
  <inkml:trace contextRef="#ctx0" brushRef="#br0">284 953 24575,'0'0'0,"0"1"0,0 0 0,0 0 0,-1 0 0,1-1 0,0 1 0,-1 0 0,1 0 0,0-1 0,-1 1 0,1 0 0,-1-1 0,1 1 0,-1-1 0,1 1 0,-1 0 0,1-1 0,-1 1 0,0-1 0,1 1 0,-1-1 0,0 0 0,1 1 0,-1-1 0,0 0 0,0 1 0,1-1 0,-1 0 0,0 0 0,0 0 0,1 0 0,-1 0 0,-2 0 0,1 1 0,-1-1 0,0 0 0,1 0 0,-1-1 0,0 1 0,0-1 0,1 1 0,-6-3 0,0-1 0,1 0 0,0-1 0,0 0 0,0-1 0,1 0 0,-1 0 0,1 0 0,1 0 0,-1-1 0,1 0 0,1 0 0,-1-1 0,1 1 0,0-1 0,1 0 0,0 0 0,0 0 0,-2-11 0,-3-17 0,1 0 0,-3-70 0,9 89 0,-9-82 0,-3-45 0,13 80 0,2 1 0,12-72 0,-12 125 0,1-4 0,0-1 0,-2 0 0,1 1 0,-2-1 0,-1-18 0,1 33 0,0 0 0,0-1 0,0 1 0,0 0 0,0 0 0,0 0 0,0 0 0,0 0 0,0-1 0,0 1 0,0 0 0,0 0 0,0 0 0,0 0 0,0 0 0,0 0 0,0 0 0,0-1 0,-1 1 0,1 0 0,0 0 0,0 0 0,0 0 0,0 0 0,0 0 0,0 0 0,0 0 0,0 0 0,-1 0 0,1 0 0,0-1 0,0 1 0,0 0 0,0 0 0,0 0 0,-1 0 0,1 0 0,0 0 0,0 0 0,0 0 0,0 0 0,0 0 0,0 0 0,-1 0 0,1 0 0,0 1 0,0-1 0,0 0 0,0 0 0,0 0 0,0 0 0,-1 0 0,1 0 0,0 0 0,0 0 0,-9 10 0,-6 12 0,-12 24 0,24-42 0,1 0 0,-1-1 0,0 0 0,0 0 0,0 0 0,0 0 0,-1 0 0,1 0 0,-8 3 0,10-5 0,1-1 0,0 0 0,-1 1 0,1-1 0,-1 0 0,1 0 0,-1 0 0,1 1 0,0-1 0,-1 0 0,1 0 0,-1 0 0,1 0 0,-1 0 0,1 0 0,-1 0 0,1 0 0,-1 0 0,1 0 0,0 0 0,-1 0 0,1 0 0,-1 0 0,1-1 0,-1 1 0,1 0 0,-1 0 0,1 0 0,0-1 0,-1 1 0,1 0 0,0 0 0,-1-1 0,1 1 0,-1-1 0,2-18 0,15-22 0,-16 39 0,3-2-45,0 0-1,0-1 1,0 1-1,0 0 1,1 0-1,0 1 1,-1-1-1,1 1 1,1 0-1,-1 0 1,0 0-1,1 1 1,-1-1-1,1 1 1,0 0-1,0 0 1,0 1-1,0 0 1,0-1-1,0 2 1,0-1-1,0 0 1,0 1-1,1 0 1,-1 1-1,0-1 0,0 1 1,0 0-1,8 2 1,9 3-6781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4.769"/>
    </inkml:context>
    <inkml:brush xml:id="br0">
      <inkml:brushProperty name="width" value="0.05" units="cm"/>
      <inkml:brushProperty name="height" value="0.05" units="cm"/>
      <inkml:brushProperty name="color" value="#004F8B"/>
    </inkml:brush>
  </inkml:definitions>
  <inkml:trace contextRef="#ctx0" brushRef="#br0">445 1199 24575,'-2'0'0,"1"-1"0,0 1 0,-1 0 0,1-1 0,-1 0 0,1 1 0,0-1 0,-1 0 0,1 1 0,0-1 0,0 0 0,0 0 0,0 0 0,-1 0 0,1 0 0,1 0 0,-1-1 0,0 1 0,0 0 0,0 0 0,0-3 0,-17-36 0,11 22 0,-30-69 0,4-1 0,4-2 0,-29-149 0,34 125 0,-66-185 0,46 139 0,44 158 0,-1 0 0,1 1 0,-1-1 0,0 1 0,1 0 0,-1-1 0,0 1 0,0-1 0,0 1 0,0 0 0,0 0 0,0-1 0,0 1 0,-1 0 0,1 0 0,0 0 0,0 0 0,-1 1 0,1-1 0,-1 0 0,1 0 0,-1 1 0,1-1 0,-1 1 0,1 0 0,-1-1 0,0 1 0,1 0 0,-1 0 0,1 0 0,-1 0 0,-2 0 0,2 1 0,0-1 0,0 1 0,0 0 0,1 0 0,-1 0 0,0 0 0,0 0 0,0 0 0,1 0 0,-1 1 0,1-1 0,-1 1 0,1-1 0,0 1 0,-1-1 0,1 1 0,0 0 0,0 0 0,0 0 0,0 0 0,0-1 0,1 1 0,-1 0 0,0 3 0,1-4 0,0-1 0,-1 1 0,1 0 0,0-1 0,0 1 0,0 0 0,0-1 0,0 1 0,0-1 0,0 1 0,0 0 0,0-1 0,0 1 0,0 0 0,0-1 0,0 1 0,0 0 0,0-1 0,1 1 0,-1-1 0,0 1 0,1 0 0,-1-1 0,0 1 0,1 0 0,13-3 0,21-23 0,-31 22 0,3-2 0,1 0 0,0 0 0,0 1 0,0 0 0,17-5 0,-20 8 0,-1-1 0,1 1 0,-1 0 0,1 1 0,-1-1 0,1 1 0,0 0 0,-1 0 0,1 0 0,-1 1 0,1 0 0,-1-1 0,6 3 0,-9-3 0,0 1 0,0-1 0,0 0 0,-1 1 0,1-1 0,0 1 0,-1-1 0,1 1 0,0-1 0,-1 1 0,1-1 0,0 1 0,-1 0 0,1-1 0,-1 1 0,1 0 0,-1-1 0,0 1 0,1 0 0,-1 0 0,0-1 0,1 1 0,-1 0 0,0 0 0,0 0 0,0 0 0,1 1 0,-2 0 0,1 0 0,-1-1 0,1 1 0,-1 0 0,1 0 0,-1 0 0,0 0 0,0-1 0,0 1 0,0 0 0,-2 2 0,-2 2 0,-1 0 0,0 0 0,0 0 0,-10 7 0,-108 80-1365,109-81-5461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8.722"/>
    </inkml:context>
    <inkml:brush xml:id="br0">
      <inkml:brushProperty name="width" value="0.05" units="cm"/>
      <inkml:brushProperty name="height" value="0.05" units="cm"/>
      <inkml:brushProperty name="color" value="#004F8B"/>
    </inkml:brush>
  </inkml:definitions>
  <inkml:trace contextRef="#ctx0" brushRef="#br0">867 0 24575,'-1'3'0,"-1"0"0,1 0 0,-1 0 0,0 0 0,0 0 0,0 0 0,-1-1 0,1 1 0,-1-1 0,1 0 0,-1 0 0,0 0 0,0 0 0,-4 2 0,0 1 0,-21 15 0,0-2 0,-2 0 0,0-2 0,0-2 0,-2 0 0,1-2 0,-2-2 0,1-1 0,-2-1 0,1-2 0,-1-1 0,0-1 0,-38-2 0,-38-1 0,-101-5 0,210 4 0,1 1 0,-1-1 0,0 0 0,0-1 0,0 1 0,0 0 0,1 0 0,-1 0 0,0 0 0,0-1 0,1 1 0,-1 0 0,0-1 0,0 1 0,1 0 0,-1-1 0,0 1 0,1-1 0,-1 0 0,0 1 0,1-1 0,-1 1 0,1-1 0,-1 0 0,1 1 0,0-1 0,-2-1 0,2 1 0,0-1 0,1 1 0,-1-1 0,0 1 0,0 0 0,0-1 0,1 1 0,-1 0 0,1 0 0,-1-1 0,1 1 0,0 0 0,-1 0 0,1 0 0,1-2 0,5-6 0,1 0 0,17-16 0,-21 22 0,7-5 0,0 0 0,1 1 0,0 1 0,1 0 0,-1 0 0,1 1 0,0 1 0,0 0 0,1 1 0,20-2 0,-34 5 0,0-1 0,1 1 0,-1 0 0,0 0 0,0 0 0,1 0 0,-1 0 0,0 0 0,0 0 0,0 0 0,1 0 0,-1 0 0,0 0 0,0 0 0,1 0 0,-1 0 0,0 0 0,0 0 0,1 0 0,-1 0 0,0 0 0,0 0 0,0 0 0,1 0 0,-1 1 0,0-1 0,0 0 0,0 0 0,1 0 0,-1 0 0,0 0 0,0 1 0,0-1 0,0 0 0,1 0 0,-1 0 0,0 1 0,0-1 0,0 0 0,0 0 0,0 0 0,0 1 0,0-1 0,-5 13 0,-20 16 0,22-26 0,-14 15 0,10-12 0,0 1 0,0 0 0,1 0 0,0 1 0,0 0 0,-4 9 0,9-16 0,1 1 0,-1-1 0,1 1 0,-1-1 0,1 1 0,-1 0 0,1-1 0,0 1 0,0 0 0,0-1 0,0 1 0,0 0 0,0-1 0,0 1 0,1-1 0,0 4 0,0-3 0,1 0 0,-1 0 0,0 0 0,1 0 0,-1 0 0,1 0 0,0-1 0,0 1 0,0-1 0,-1 1 0,1-1 0,1 0 0,-1 0 0,0 1 0,3 0 0,23 8 0,48 13 0,-46-15 0,3 0-1365,-3-2-5461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2.863"/>
    </inkml:context>
    <inkml:brush xml:id="br0">
      <inkml:brushProperty name="width" value="0.05" units="cm"/>
      <inkml:brushProperty name="height" value="0.05" units="cm"/>
      <inkml:brushProperty name="color" value="#004F8B"/>
    </inkml:brush>
  </inkml:definitions>
  <inkml:trace contextRef="#ctx0" brushRef="#br0">647 9 24575,'0'0'0,"0"0"0,0-1 0,0 1 0,0 0 0,0 0 0,0-1 0,0 1 0,0 0 0,0 0 0,0-1 0,0 1 0,0 0 0,0 0 0,0-1 0,0 1 0,0 0 0,0 0 0,0-1 0,0 1 0,-1 0 0,1 0 0,0-1 0,0 1 0,0 0 0,0 0 0,0 0 0,-1-1 0,1 1 0,0 0 0,0 0 0,0 0 0,-1 0 0,1-1 0,0 1 0,0 0 0,-1 0 0,1 0 0,0 0 0,0 0 0,-1 0 0,1 0 0,0 0 0,0 0 0,-1 0 0,-11 8 0,-10 20 0,9-2 0,2 1 0,0 0 0,2 0 0,-8 39 0,13-52 0,0 0 0,-1-1 0,0 1 0,-1-1 0,-1-1 0,0 1 0,-12 16 0,-70 80 0,61-76 0,-72 73 0,32-31 0,44-51 0,1 2 0,-28 40 0,44-55 0,-1 2 0,1-1 0,-1-1 0,-1 0 0,0 0 0,-21 19 0,29-30 0,1 1 0,-1 0 0,0-1 0,1 1 0,-1-1 0,0 1 0,0-1 0,1 1 0,-1-1 0,0 0 0,0 1 0,0-1 0,0 0 0,0 0 0,1 0 0,-1 0 0,0 0 0,0 1 0,0-1 0,0-1 0,0 1 0,-1 0 0,1-1 0,0 1 0,1-1 0,-1 1 0,1-1 0,-1 1 0,1-1 0,0 0 0,-1 1 0,1-1 0,-1 0 0,1 1 0,0-1 0,0 0 0,-1 0 0,1 1 0,0-1 0,0 0 0,0 0 0,0 0 0,0 0 0,0-4 0,0 1 0,0 0 0,1-1 0,0 1 0,-1 0 0,1 0 0,4-8 0,13-22 0,-11 22 0,0 1 0,-1-2 0,-1 1 0,1-1 0,-2 0 0,0 0 0,-1 0 0,4-26 0,-8 128 0,-1 31 0,2-119 0,-1 1 0,1-1 0,0 1 0,-1-1 0,1 0 0,-1 1 0,0-1 0,1 0 0,-1 1 0,0-1 0,0 0 0,0 0 0,0 0 0,-2 2 0,3-3 0,7-4 0,12-8 0,2 1 0,0 1 0,0 1 0,0 1 0,27-7 0,-23 9-112,4-1-515,47-6 1,-55 12-6200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9.303"/>
    </inkml:context>
    <inkml:brush xml:id="br0">
      <inkml:brushProperty name="width" value="0.05" units="cm"/>
      <inkml:brushProperty name="height" value="0.05" units="cm"/>
      <inkml:brushProperty name="color" value="#004F8B"/>
    </inkml:brush>
  </inkml:definitions>
  <inkml:trace contextRef="#ctx0" brushRef="#br0">5779 1 24575,'0'3'0,"-1"1"0,1-1 0,-1 1 0,0-1 0,0 0 0,0 1 0,0-1 0,-1 0 0,0 0 0,1 1 0,-5 4 0,-29 33 0,15-19 0,-26 36 0,3 1 0,-54 98 0,29-11 0,-9 17 0,54-125 0,-3 0 0,-1-2 0,-1 0 0,-2-2 0,-1-2 0,-37 30 0,-203 149 0,205-160 0,2 3 0,-96 105 0,19-17 0,-66 58 0,147-136 0,-65 89 0,-26 38 0,-23 34 0,129-168 0,-2-2 0,-93 86 0,16-19 0,72-68 0,13-16 0,-49 66 0,20-19 0,39-50 0,-43 66 0,4 4 0,-20 35 0,80-123 0,0 0 0,1 1 0,0-1 0,2 2 0,0-1 0,-4 32 0,5-6 0,-2-1 0,-2 0 0,-2 0 0,-2-1 0,-1 0 0,-21 42 0,4-30 0,-2-2 0,-2-1 0,-52 60 0,-28 38 0,-57 93 0,162-228 0,-19 27 0,-2-1 0,-49 51 0,1-14 0,-99 125 0,117-114 0,-49 97 0,1-2 0,61-107 0,-38 57 0,69-112 0,-1 0 0,-1-1 0,-37 33 0,-11-2 0,-3-2 0,-1-4 0,-131 62 0,176-93 0,0 1 0,1 1 0,-41 35 0,-26 19 0,44-37 0,2 3 0,-49 48 0,69-61 0,-343 307 0,359-322 0,0 0 0,0 0 0,1 1 0,0 0 0,1 1 0,0 0 0,0 0 0,1 0 0,0 1 0,1 0 0,0 0 0,1 0 0,0 0 0,1 1 0,0 0 0,-1 14 0,3-14 0,1-9 0,1 0 0,-1 1 0,0-1 0,-1 1 0,1-1 0,-1 1 0,0-1 0,1 0 0,-1 1 0,-1-1 0,1 0 0,-3 6 0,3-10 0,1 1 0,-1-1 0,1 1 0,-1 0 0,1-1 0,-1 1 0,1-1 0,-1 1 0,1-1 0,-1 0 0,1 1 0,0-1 0,-1 1 0,1-1 0,0 0 0,0 1 0,0-1 0,-1 0 0,1 1 0,0-1 0,0 0 0,0 1 0,0-1 0,0 0 0,0 0 0,-4-22 0,1-181 0,5 117 0,-3 81 0,1 0 0,0 0 0,1 0 0,-1 0 0,1 0 0,1 0 0,-1 1 0,5-12 0,-6 17 0,0 0 0,0 0 0,0 0 0,0-1 0,0 1 0,0 0 0,0 0 0,0 0 0,0 0 0,0 0 0,0 0 0,0-1 0,0 1 0,1 0 0,-1 0 0,0 0 0,0 0 0,0 0 0,0 0 0,0 0 0,0 0 0,0 0 0,0 0 0,1 0 0,-1-1 0,0 1 0,0 0 0,0 0 0,0 0 0,0 0 0,0 0 0,0 0 0,1 0 0,-1 0 0,0 0 0,0 0 0,0 0 0,0 0 0,0 0 0,0 0 0,1 0 0,-1 0 0,0 1 0,0-1 0,0 0 0,0 0 0,0 0 0,0 0 0,1 0 0,-1 0 0,0 0 0,0 0 0,0 0 0,0 0 0,0 0 0,0 1 0,0-1 0,0 0 0,0 0 0,0 0 0,0 0 0,0 0 0,0 0 0,1 0 0,-1 1 0,4 14 0,1 19 0,-5 74 0,-1-75 0,1 1 0,1 0 0,9 51 0,-6-69 0,-3-8 0,0 0 0,1 0 0,1 0 0,-1 0 0,1 0 0,6 10 0,-8-16 0,0-1 0,1 1 0,-1-1 0,0 1 0,1-1 0,0 1 0,-1-1 0,1 0 0,0 0 0,-1 0 0,1 0 0,0 0 0,0 0 0,0-1 0,0 1 0,0 0 0,0-1 0,0 0 0,0 1 0,0-1 0,0 0 0,0 0 0,0 0 0,0 0 0,0-1 0,0 1 0,0 0 0,0-1 0,0 0 0,4-1 0,9-4 0,0-1 0,-1-1 0,0 0 0,-1-1 0,0-1 0,0 0 0,20-21 0,-15 15 0,0 0 0,31-19 0,-33 25-455,0 2 0,27-10 0,-13 9-6371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26.799"/>
    </inkml:context>
    <inkml:brush xml:id="br0">
      <inkml:brushProperty name="width" value="0.05" units="cm"/>
      <inkml:brushProperty name="height" value="0.05" units="cm"/>
      <inkml:brushProperty name="color" value="#004F8B"/>
    </inkml:brush>
  </inkml:definitions>
  <inkml:trace contextRef="#ctx0" brushRef="#br0">1202 3234 24575,'-48'-47'0,"3"-1"0,-67-92 0,88 104 0,-76-127 0,30 29 0,54 98 0,1 0 0,1-1 0,-15-73 0,19 48 0,-4-26 0,-36-121 0,40 170 0,-10-72 0,16 79 0,-1 0 0,-2 0 0,-18-50 0,7 35 0,6 15 0,-19-36 0,-134-268 0,154 309 0,-5-13 0,-26-45 0,-35-75 0,71 144 0,0 0 0,0-1 0,2 0 0,0-1 0,1 1 0,1-1 0,1 1 0,1-34 0,-2-10 0,1 50 0,-1-1 0,0 1 0,-1 0 0,-1 0 0,-6-15 0,4 13 0,2 0 0,-7-29 0,6-8 0,2 0 0,5-73 0,1 23 0,-2 37 0,-3-72 0,2 133 0,0 0 0,0 0 0,0 0 0,0 1 0,0-1 0,-1 0 0,1 0 0,-1 1 0,1-1 0,-1 0 0,0 1 0,1-1 0,-1 0 0,0 1 0,0-1 0,0 1 0,0-1 0,0 1 0,-1 0 0,1-1 0,0 1 0,-1 0 0,1 0 0,-1 0 0,1 0 0,-1 0 0,1 0 0,-1 1 0,0-1 0,1 0 0,-1 1 0,0-1 0,0 1 0,1 0 0,-1 0 0,0-1 0,0 1 0,0 0 0,1 0 0,-4 1 0,2 0 0,-1 0 0,0 0 0,0 0 0,1 1 0,-1-1 0,1 1 0,0 0 0,-1 0 0,1 0 0,0 1 0,0-1 0,0 1 0,0-1 0,1 1 0,-1 0 0,1 0 0,0 0 0,-3 5 0,1 2 0,0 1 0,1 0 0,0 0 0,1 0 0,0 1 0,1-1 0,0 0 0,0 1 0,2-1 0,-1 1 0,1-1 0,1 0 0,3 14 0,-5-24 0,1-1 0,-1 1 0,0 0 0,0 0 0,1-1 0,-1 1 0,0 0 0,1 0 0,-1-1 0,1 1 0,-1 0 0,1-1 0,-1 1 0,1 0 0,0-1 0,-1 1 0,1-1 0,0 1 0,-1-1 0,1 0 0,0 1 0,0-1 0,-1 1 0,1-1 0,0 0 0,0 0 0,-1 0 0,1 1 0,0-1 0,0 0 0,0 0 0,0 0 0,-1 0 0,1 0 0,0 0 0,0-1 0,0 1 0,0 0 0,-1 0 0,1 0 0,0-1 0,0 1 0,-1-1 0,1 1 0,0 0 0,-1-1 0,1 1 0,1-2 0,5-3 0,0-1 0,-1 0 0,12-12 0,-9 8 0,0 1 0,0 0 0,-1-1 0,0 0 0,-1 0 0,7-12 0,-11 18 0,-1 0 0,0 0 0,-1 0 0,1 0 0,-1 0 0,1 0 0,-1-1 0,-1 1 0,1-1 0,-1 1 0,1-1 0,-1 1 0,0-1 0,-1 1 0,1 0 0,-1-1 0,-2-7 0,3 11 0,-1-1 0,0 1 0,1 0 0,-1 0 0,0-1 0,1 1 0,-1 0 0,0 0 0,0 0 0,0 0 0,0 0 0,0 0 0,0 0 0,0 0 0,-1 0 0,1 0 0,0 0 0,0 1 0,-1-1 0,1 1 0,0-1 0,-1 1 0,1-1 0,-1 1 0,1 0 0,-1 0 0,1 0 0,0-1 0,-1 1 0,1 1 0,-1-1 0,1 0 0,-1 0 0,1 0 0,0 1 0,-1-1 0,-2 2 0,1-1 0,0 1 0,0-1 0,0 1 0,0 0 0,0-1 0,0 1 0,0 1 0,1-1 0,-1 0 0,1 1 0,0-1 0,0 1 0,0 0 0,0 0 0,-2 4 0,3-7 0,0 2 0,0 1 0,0-1 0,0 1 0,0 0 0,0-1 0,0 1 0,1 0 0,-1 0 0,1-1 0,0 1 0,-1 0 0,1 0 0,1 0 0,-1-1 0,1 5 0,0-7 0,1 0 0,-1 0 0,0 0 0,1 0 0,-1-1 0,1 1 0,-1 0 0,0-1 0,0 1 0,1-1 0,-1 1 0,0-1 0,0 0 0,1 1 0,-1-1 0,0 0 0,0 0 0,0 0 0,1-2 0,3 0 0,-2 1 0,0 1 0,0 0 0,0 0 0,0 0 0,0 0 0,0 0 0,0 0 0,0 1 0,0 0 0,1-1 0,-1 1 0,0 0 0,0 1 0,0-1 0,0 0 0,1 1 0,-1 0 0,0 0 0,0 0 0,0 0 0,-1 0 0,1 1 0,0-1 0,0 1 0,4 3 0,-3-2 0,0 0 0,-1 1 0,1-1 0,-1 1 0,0-1 0,0 1 0,0 0 0,0 0 0,-1 0 0,0 0 0,0 1 0,0-1 0,0 1 0,-1-1 0,1 1 0,-1 0 0,0 4 0,-1-8 4,0 0 0,0 0 0,1 0 0,-1 0 0,-1 0-1,1 1 1,0-1 0,0 0 0,0 0 0,-1 0 0,1 0-1,0 0 1,-1 0 0,1 0 0,-1-1 0,1 1 0,-1 0 0,1 0-1,-1 0 1,0 0 0,1 0 0,-1-1 0,0 1 0,0 0 0,0-1-1,1 1 1,-1-1 0,0 1 0,0-1 0,-2 1 0,1 0-97,1-1 0,-1 1 0,0-1 0,0 0 1,0 0-1,0 0 0,0 0 0,0 0 1,0 0-1,0-1 0,1 1 0,-1-1 0,0 1 1,0-1-1,-2-1 0,-12-8-6733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33.286"/>
    </inkml:context>
    <inkml:brush xml:id="br0">
      <inkml:brushProperty name="width" value="0.05" units="cm"/>
      <inkml:brushProperty name="height" value="0.05" units="cm"/>
      <inkml:brushProperty name="color" value="#004F8B"/>
    </inkml:brush>
  </inkml:definitions>
  <inkml:trace contextRef="#ctx0" brushRef="#br0">247 827 24575,'-3'0'0,"1"-1"0,0 0 0,-1 1 0,1-1 0,0 0 0,0 0 0,0 0 0,0-1 0,0 1 0,0 0 0,0-1 0,0 1 0,1-1 0,-1 0 0,0 1 0,1-1 0,0 0 0,-3-4 0,-19-38 0,10 13 0,2-1 0,1-1 0,1 1 0,2-1 0,1-1 0,-2-50 0,8 62 0,0-37 0,2 0 0,13-74 0,-5 88 0,24-70 0,-33 113 0,0-1 0,0 0 0,0 1 0,-1-1 0,1 0 0,-1 1 0,0-1 0,1 0 0,-1 1 0,-1-6 0,1 8 0,0-1 0,0 1 0,-1 0 0,1-1 0,0 1 0,0-1 0,-1 1 0,1-1 0,0 1 0,0 0 0,-1-1 0,1 1 0,0 0 0,-1-1 0,1 1 0,-1 0 0,1-1 0,0 1 0,-1 0 0,1 0 0,-1-1 0,1 1 0,-1 0 0,-19 3 0,2 7 0,1 0 0,0 1 0,-25 21 0,28-21 0,11-9 0,-29 25 0,31-26 0,-1 0 0,1 1 0,0-1 0,0 0 0,0 0 0,0 1 0,0-1 0,0 1 0,0-1 0,0 1 0,1-1 0,-1 1 0,1-1 0,-1 1 0,1 0 0,-1-1 0,1 1 0,0 0 0,0 2 0,0-4 0,0 0 0,1 1 0,-1-1 0,0 0 0,1 1 0,-1-1 0,0 0 0,1 1 0,-1-1 0,1 0 0,-1 0 0,0 1 0,1-1 0,-1 0 0,1 0 0,-1 0 0,1 0 0,-1 0 0,1 0 0,-1 1 0,1-1 0,-1 0 0,1 0 0,-1-1 0,0 1 0,1 0 0,-1 0 0,1 0 0,-1 0 0,1 0 0,-1 0 0,1-1 0,0 1 0,20-8 0,-16 6 0,52-23 0,-39 16 0,0 1 0,0 1 0,1 1 0,31-7 0,-48 12 4,0 1 0,-1 0 0,1 0 0,0 0 0,0 0 0,-1 0 0,1 0 0,0 0 0,-1 0 0,1 1 0,0-1 0,-1 1 0,1-1 0,-1 1 0,1 0 0,-1-1 0,1 1 0,-1 0 0,1 0 0,-1 0 0,0 0 0,1 1 0,-1-1 0,1 2 0,1 1-140,0 1 0,-1-1 0,0 1-1,0 0 1,0 0 0,1 7 0,-1-6-376,4 15-6314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0.802"/>
    </inkml:context>
    <inkml:brush xml:id="br0">
      <inkml:brushProperty name="width" value="0.05" units="cm"/>
      <inkml:brushProperty name="height" value="0.05" units="cm"/>
      <inkml:brushProperty name="color" value="#004F8B"/>
    </inkml:brush>
  </inkml:definitions>
  <inkml:trace contextRef="#ctx0" brushRef="#br0">0 177 24575,'13'1'0,"-1"0"0,0 1 0,20 6 0,25 3 0,205-7 0,-151-5 0,-71-1 0,63-11 0,-19 1 0,-8 2 0,-23 3 0,65-1 0,281 9 0,-385-2 0,-1-1 0,1 0 0,0-1 0,-1-1 0,0 0 0,14-6 0,-10 3 0,1 2 0,26-7 0,-63 12 0,1-1 0,-1-1 0,1-1 0,0 0 0,0-2 0,0 0 0,0-1 0,-24-12 0,40 18 0,1-1 0,-1 0 0,1 1 0,-1-1 0,1 0 0,0 0 0,0 0 0,-1 0 0,1 0 0,0 0 0,0 0 0,0-1 0,0 1 0,0 0 0,0-1 0,0 1 0,1 0 0,-2-2 0,2 2 0,0 0 0,0 0 0,0 1 0,1-1 0,-1 0 0,0 0 0,0 0 0,1 1 0,-1-1 0,0 0 0,1 0 0,-1 1 0,0-1 0,1 0 0,-1 1 0,1-1 0,-1 1 0,1-1 0,0 0 0,-1 1 0,1-1 0,-1 1 0,1 0 0,1-1 0,3-2 0,1 0 0,0 1 0,-1-1 0,1 2 0,0-1 0,0 1 0,9-2 0,-2 2 0,-1 0 0,1 1 0,-1 0 0,1 1 0,21 4 0,-32-4 0,1-1 0,-1 1 0,1 0 0,-1-1 0,1 1 0,-1 0 0,1 1 0,-1-1 0,0 0 0,0 1 0,0-1 0,0 1 0,0 0 0,0-1 0,0 1 0,0 0 0,-1 0 0,1 0 0,-1 1 0,1-1 0,-1 0 0,0 1 0,0-1 0,0 0 0,0 1 0,0-1 0,-1 1 0,1 0 0,-1-1 0,1 1 0,-1-1 0,0 1 0,-1 4 0,1-5 0,0 0 0,-1 1 0,1-1 0,-1 0 0,0 0 0,1 0 0,-1 0 0,0 0 0,0-1 0,0 1 0,-1 0 0,1 0 0,0-1 0,-1 1 0,1-1 0,-1 1 0,1-1 0,-1 1 0,0-1 0,0 0 0,0 0 0,1 0 0,-1 0 0,0 0 0,0-1 0,0 1 0,0 0 0,-1-1 0,1 1 0,0-1 0,0 0 0,0 0 0,0 0 0,0 0 0,0 0 0,-1 0 0,-2-1 0,3 0 0,0 1 0,-1 0 0,1 0 0,0-1 0,0 0 0,-1 1 0,1-1 0,0 0 0,0 0 0,0 0 0,0 0 0,0 0 0,0-1 0,0 1 0,1-1 0,-1 1 0,0-1 0,1 0 0,-1 1 0,1-1 0,0 0 0,-1 0 0,1 0 0,0 0 0,0 0 0,0 0 0,0 0 0,1-1 0,-1 1 0,1 0 0,-1 0 0,1-1 0,0 1 0,0-3 0,0 4 0,0-1 0,1 0 0,-1 1 0,1-1 0,0 1 0,-1-1 0,1 1 0,0-1 0,0 1 0,0-1 0,0 1 0,0 0 0,0-1 0,0 1 0,1 0 0,-1 0 0,0 0 0,1 0 0,-1 0 0,1 0 0,-1 1 0,1-1 0,-1 0 0,1 1 0,-1-1 0,1 1 0,0-1 0,-1 1 0,1 0 0,0 0 0,-1 0 0,1 0 0,0 0 0,0 0 0,2 1 0,-3-1 0,1 0 0,0 0 0,0 0 0,-1 1 0,1-1 0,0 1 0,0 0 0,-1-1 0,1 1 0,0 0 0,-1 0 0,1 0 0,-1 0 0,0 0 0,1 0 0,-1 0 0,0 1 0,1-1 0,-1 1 0,0-1 0,0 0 0,0 1 0,0 0 0,0-1 0,-1 1 0,1 0 0,0-1 0,-1 1 0,1 0 0,-1 0 0,0-1 0,0 1 0,1 0 0,-1 2 0,-2 4 0,0-1 0,0 0 0,-1 0 0,1 0 0,-2 0 0,1-1 0,-1 1 0,0-1 0,0 0 0,0 0 0,-11 11 0,8-9 0,0 0 0,1 1 0,0-1 0,-7 16 0,12-23 0,1 0 0,-1-1 0,1 1 0,0 0 0,-1 0 0,1-1 0,0 1 0,0 0 0,-1 0 0,1-1 0,0 1 0,0 0 0,0 0 0,0 0 0,0-1 0,0 1 0,0 0 0,0 0 0,0 0 0,0-1 0,1 1 0,-1 0 0,0 0 0,0 0 0,1-1 0,-1 1 0,1 0 0,-1-1 0,1 1 0,-1 0 0,1-1 0,-1 1 0,1-1 0,-1 1 0,1-1 0,0 1 0,-1-1 0,1 1 0,0-1 0,-1 1 0,1-1 0,0 0 0,0 1 0,-1-1 0,1 0 0,0 0 0,0 0 0,-1 0 0,1 0 0,0 0 0,1 0 0,1 1 0,1-2 0,-1 1 0,0 0 0,1-1 0,-1 1 0,0-1 0,1 0 0,-1 0 0,0 0 0,6-4 0,-4 2 9,-1 0 1,0 0-1,0-1 0,-1 0 0,1 0 1,-1 0-1,0 0 0,0 0 0,0-1 0,0 1 1,-1-1-1,3-7 0,-1 0-306,0 0 0,-1 0 0,-1 0 0,2-15 0,-2-5-6529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9.385"/>
    </inkml:context>
    <inkml:brush xml:id="br0">
      <inkml:brushProperty name="width" value="0.05" units="cm"/>
      <inkml:brushProperty name="height" value="0.05" units="cm"/>
      <inkml:brushProperty name="color" value="#004F8B"/>
    </inkml:brush>
  </inkml:definitions>
  <inkml:trace contextRef="#ctx0" brushRef="#br0">0 56 24575,'86'0'0,"123"-15"0,-123 5 0,-44 7 0,45-11 0,-44 8 0,0 1 0,0 2 0,77 6 0,-30-1 0,-61-1 0,-1 1 0,0 2 0,0 0 0,-1 2 0,1 1 0,32 14 0,11 0 0,133 20 0,-83-18 0,31 9 0,170 61 0,-252-74 0,-53-16 0,-1 1 0,0 1 0,26 11 0,45 20 0,-55-24 0,43 23 0,-16-4 0,39 23 0,-45-23 0,1-3 0,1-3 0,79 25 0,-12-4 0,151 41 0,-56-20 0,-167-51 0,-31-11 0,0 1 0,-1 1 0,0 1 0,0 1 0,18 10 0,7 11 0,86 44 0,66 28 0,-122-62 0,-38-19 0,-1 1 0,57 49 0,52 65 0,-72-59 0,43 41 0,-104-110 0,0-1 0,1 0 0,0 0 0,0-1 0,1-1 0,22 8 0,-33-13 0,-1 0 0,1 0 0,0 0 0,-1 0 0,1 0 0,-1 0 0,1 0 0,-1 0 0,1 0 0,-1 0 0,1 0 0,-1 0 0,1 0 0,-1 0 0,1-1 0,-1 1 0,1 0 0,-1 0 0,1-1 0,-1 1 0,1 0 0,-1-1 0,0 1 0,1 0 0,-1-1 0,0 1 0,1-1 0,-1 1 0,0 0 0,1-1 0,-1 1 0,0-1 0,0 1 0,0-1 0,1 1 0,-1-1 0,0 1 0,0-1 0,0 0 0,0 1 0,0-1 0,0 1 0,0-1 0,0 1 0,0-1 0,0 1 0,0-1 0,-1 0 0,-3-27 0,-3 6 0,-1 0 0,-12-22 0,10 22 0,-14-41 0,16 35 0,-3-10 0,11 36 0,2 5 0,10 21 0,-6-11 0,23 57 0,-27-65 0,-1 0 0,1 1 0,-1-1 0,0 1 0,0 0 0,-1-1 0,0 1 0,0-1 0,0 1 0,-2 8 0,1-12 0,0 1 0,0-1 0,0 0 0,-1 0 0,1 0 0,-1 0 0,1 0 0,-1 0 0,0 0 0,0 0 0,0-1 0,0 1 0,0-1 0,0 0 0,0 1 0,0-1 0,-1 0 0,1 0 0,-1 0 0,1-1 0,0 1 0,-1 0 0,1-1 0,-1 0 0,-3 1 0,-6 0 0,1-1 0,-1 0 0,0-1 0,-13-2 0,-3-2-28,-46-17 0,39 11-1281,9 4-5517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52.902"/>
    </inkml:context>
    <inkml:brush xml:id="br0">
      <inkml:brushProperty name="width" value="0.05" units="cm"/>
      <inkml:brushProperty name="height" value="0.05" units="cm"/>
      <inkml:brushProperty name="color" value="#004F8B"/>
    </inkml:brush>
  </inkml:definitions>
  <inkml:trace contextRef="#ctx0" brushRef="#br0">1 192 24575,'14'-17'0,"25"-33"0,-29 35 0,1 0 0,1 0 0,16-14 0,-24 25 0,1 0 0,0 1 0,0-1 0,0 1 0,0 0 0,1 0 0,-1 1 0,1-1 0,0 1 0,0 1 0,-1-1 0,1 1 0,11-1 0,51-4 0,-21 1 0,76 3 0,-59 6 0,1 4 0,-1 3 0,0 2 0,-1 3 0,-1 3 0,-1 3 0,64 31 0,-63-24 0,-44-22 0,-1 0 0,-1 1 0,0 1 0,0 1 0,0 0 0,26 24 0,-13-5 0,30 42 0,-48-57 0,-1 1 0,-1 0 0,-1 1 0,0 0 0,9 25 0,1 12 0,17 62 0,-32-100 0,0 1 0,-1-1 0,-1 1 0,0-1 0,-3 29 0,2-43 0,0 0 0,0 0 0,0 1 0,-1-1 0,1 0 0,0 0 0,-1 0 0,1 0 0,0 0 0,-1 0 0,1 0 0,-1 0 0,0 0 0,1 0 0,-1 0 0,0 0 0,0-1 0,1 1 0,-1 0 0,0 0 0,0-1 0,0 1 0,0 0 0,0-1 0,0 1 0,-1 0 0,-1-1 0,1 1 0,-1-1 0,1 0 0,-1 0 0,1 0 0,-1 0 0,1 0 0,-1-1 0,1 1 0,-1-1 0,-3-1 0,-5-2 0,0-1 0,0-1 0,0 0 0,-11-7 0,-48-36 0,63 39 0,13 7 0,-3 3 0,-1 1 0,0-1 0,0 1 0,0-1 0,0 1 0,0-1 0,0 1 0,0 0 0,0 0 0,2 2 0,18 27 0,-19-26 0,-1 1 0,1-1 0,0 0 0,0 0 0,0-1 0,0 1 0,5 3 0,-7-7 0,0 1 0,0-1 0,0 1 0,0-1 0,1 1 0,-1-1 0,0 0 0,0 0 0,1 1 0,-1-1 0,0 0 0,0 0 0,1 0 0,-1 0 0,0 0 0,0-1 0,1 1 0,-1 0 0,0-1 0,0 1 0,0-1 0,0 1 0,1-1 0,-1 1 0,0-1 0,0 0 0,0 1 0,0-1 0,0 0 0,0 0 0,-1 0 0,2-1 0,10-11 17,-1 0-1,-1-1 0,0 0 1,-1-1-1,0 0 0,-1-1 1,8-23-1,-9 21-265,2 0-1,0 0 1,0 1 0,2 0-1,15-20 1,-9 20-6577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18.83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0 53,'0'-1,"1"0,-1 0,0 1,0-1,1 0,-1 0,1 0,-1 1,1-1,-1 0,1 1,-1-1,1 0,-1 1,1-1,0 1,-1-1,1 1,0-1,0 1,-1 0,1-1,1 1,24-9,-16 6,12-3,0 0,0 1,1 1,32-1,96 6,-61 1,275-2,-340 2,-1 0,30 7,-28-4,43 3,25-9,36 2,-127-1,1 0,-1 1,0-1,1 1,-1 0,0 0,0 0,0 1,0-1,0 1,0 0,0-1,-1 1,1 0,0 1,-1-1,0 0,0 1,1-1,-1 1,2 4,-3-4,0-1,0 1,0-1,-1 1,1 0,-1-1,0 1,0 0,0-1,0 1,0 0,0-1,-1 1,1 0,-1-1,0 1,0-1,0 1,0-1,0 1,0-1,-1 0,1 0,-1 1,0-1,0 0,-2 2,-3 2,0 0,0-1,0 1,0-2,-1 1,0-1,0 0,-11 3,-11 3,-34 5,42-10,0 0,-1 1,-28 13,37-12,-1-2,0 0,0 0,0-1,0-1,-28 1,-97-4,61-2,-22 0,-130 4,155 10,49-7,-43 3,-29-8,77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21.05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1 2,'113'-2,"120"4,-183 4,58 13,-62-9,74 6,23-15,-74-1,117 13,-99-3,25 4,-99-11,0 0,0 1,-1 0,1 1,-1 1,16 10,-15-9,-1 1,-1 1,1 0,-2 1,17 18,-22-21,0 0,-1 0,1 0,-2 1,1 0,-1 0,-1 0,1 0,-1 0,-1 0,2 10,-3-18,5 73,-4-66,-2 1,1 0,-1 0,0-1,0 1,-1 0,-3 8,3-14,1 1,-1-1,0 0,0 0,0 0,0 0,0 0,0 0,-1-1,1 1,-1-1,1 1,-1-1,0 0,1 0,-1 0,0 0,0-1,1 1,-1-1,0 1,-5-1,-7 0,0 0,-28-4,-67-20,77 15,0 2,-47-4,-47-1,-55-1,-254 14,409 0,0 2,0 1,-44 13,41-9,1-2,-44 4,52-9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3.773"/>
    </inkml:context>
    <inkml:brush xml:id="br0">
      <inkml:brushProperty name="width" value="0.05" units="cm"/>
      <inkml:brushProperty name="height" value="0.05" units="cm"/>
      <inkml:brushProperty name="color" value="#004F8B"/>
    </inkml:brush>
  </inkml:definitions>
  <inkml:trace contextRef="#ctx0" brushRef="#br0">379 1 24575,'21'23'0,"-1"1"0,24 38 0,-7-8 0,-32-44 0,0-1 0,0 1 0,-1 0 0,0 0 0,-1 1 0,0-1 0,-1 1 0,0 0 0,-1 0 0,1 11 0,0-3 0,1 0 0,5 19 0,-2-19 0,-1 1 0,-1 0 0,0 0 0,-2 0 0,1 39 0,-4-48 0,0-1 0,-1 1 0,0-1 0,-1 1 0,0-1 0,0 0 0,-1-1 0,0 1 0,-1 0 0,0-1 0,-1 0 0,1 0 0,-11 10 0,6-7 0,-1-1 0,0-1 0,-1 0 0,0-1 0,-1 0 0,0-1 0,0 0 0,-1-1 0,0 0 0,-20 6 0,-10 0 0,-1-2 0,-51 6 0,45-9 0,-64 18 0,110-25 0,4-3 0,12-8 0,18-13 0,-20 17 0,-1 0 0,0-1 0,-1 0 0,1 0 0,-2-1 0,1 0 0,9-14 0,-14 17 0,1 1 0,-1-1 0,0 0 0,-1 0 0,1 0 0,-1 0 0,0 0 0,0 0 0,-1 0 0,1 0 0,-1 0 0,0 0 0,-1 0 0,1-1 0,-1 1 0,0 0 0,-2-6 0,3 10 0,0 0 0,-1-1 0,1 1 0,0 0 0,-1 0 0,1 0 0,-1 0 0,1 0 0,-1-1 0,0 1 0,1 0 0,-1 1 0,0-1 0,0 0 0,1 0 0,-1 0 0,-2-1 0,2 2 0,1 0 0,-1 0 0,1 0 0,-1 0 0,1 0 0,-1 0 0,1 1 0,-1-1 0,1 0 0,0 0 0,-1 1 0,1-1 0,-1 0 0,1 0 0,-1 1 0,1-1 0,0 0 0,-1 1 0,1-1 0,0 1 0,-1-1 0,1 0 0,0 1 0,0-1 0,-1 1 0,1-1 0,0 1 0,-3 5 0,1 0 0,0 0 0,0-1 0,0 1 0,0 9 0,-1 14 0,2-20 0,1 0 0,-1 1 0,-1-1 0,0 0 0,0 0 0,-1 0 0,0 0 0,0-1 0,-1 1 0,-5 9 0,5-13 0,0 0 0,1 0 0,0 1 0,0-1 0,1 1 0,-4 10 0,6-14 0,0 0 0,-1-1 0,1 1 0,0 0 0,0-1 0,1 1 0,-1 0 0,0-1 0,1 1 0,-1 0 0,1-1 0,-1 1 0,1-1 0,0 1 0,-1-1 0,1 1 0,0-1 0,0 1 0,0-1 0,0 0 0,0 0 0,1 0 0,-1 1 0,0-1 0,1 0 0,-1 0 0,0-1 0,1 1 0,-1 0 0,3 0 0,3 3-170,0-2-1,0 1 0,1-1 1,-1-1-1,1 1 0,0-1 1,13 0-1,3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8.369"/>
    </inkml:context>
    <inkml:brush xml:id="br0">
      <inkml:brushProperty name="width" value="0.05" units="cm"/>
      <inkml:brushProperty name="height" value="0.05" units="cm"/>
      <inkml:brushProperty name="color" value="#004F8B"/>
    </inkml:brush>
  </inkml:definitions>
  <inkml:trace contextRef="#ctx0" brushRef="#br0">372 1 24575,'1'92'0,"-2"103"0,-1-176 0,-1-1 0,0 0 0,-1 0 0,-1 0 0,-12 27 0,-45 79 0,53-107 0,-11 23 0,2 0 0,-18 54 0,13 5 0,-6 13 0,22-85 0,1-1 0,-5 40 0,0 6 0,10-69 0,0 0 0,0 1 0,0-1 0,0 0 0,-1 0 0,1 0 0,-1 0 0,0 0 0,-3 4 0,5-7 0,0 1 0,-1-1 0,1 0 0,-1 1 0,1-1 0,-1 0 0,1 1 0,-1-1 0,1 0 0,-1 1 0,0-1 0,1 0 0,-1 0 0,1 0 0,-1 1 0,1-1 0,-1 0 0,0 0 0,1 0 0,-1 0 0,-1 0 0,1-1 0,0 1 0,0-1 0,0 1 0,0-1 0,0 1 0,1-1 0,-1 0 0,0 0 0,0 1 0,0-1 0,1 0 0,-1 0 0,0 0 0,1 0 0,-1 0 0,0-1 0,-8-18 0,0 0 0,2-1 0,0 0 0,1 0 0,2 0 0,-3-25 0,-4-15 0,10 59 0,1 3 0,2 12 0,7 21 0,-7-27 0,5 10 0,0 0 0,1 0 0,14 22 0,-19-35 0,0-1 0,0 1 0,0 0 0,1-1 0,-1 0 0,1 0 0,0 0 0,4 3 0,-6-5 0,0 0 0,0 0 0,0 0 0,1 0 0,-1-1 0,0 1 0,0-1 0,1 1 0,-1-1 0,0 0 0,1 0 0,-1 0 0,0 0 0,1 0 0,-1-1 0,0 1 0,4-2 0,-3 0 0,0 1 0,0-1 0,0 0 0,0 0 0,-1-1 0,1 1 0,-1 0 0,1-1 0,-1 0 0,0 1 0,0-1 0,0 0 0,0 0 0,-1 0 0,3-5 0,-3 6 0,0-1 0,0 0 0,0 1 0,0-1 0,0 0 0,0 1 0,-1-1 0,1 0 0,-1 0 0,0 0 0,0 0 0,0 0 0,0 0 0,0 1 0,-1-1 0,1 0 0,-1 0 0,-1-3 0,1 5 0,1 1 0,-1-1 0,1 1 0,-1-1 0,0 1 0,1-1 0,-1 1 0,1 0 0,-1-1 0,0 1 0,0 0 0,1-1 0,-1 1 0,0 0 0,0 0 0,1 0 0,-1 0 0,0-1 0,0 1 0,1 0 0,-1 1 0,0-1 0,0 0 0,0 0 0,1 0 0,-1 0 0,0 0 0,1 1 0,-1-1 0,0 0 0,0 1 0,1-1 0,-1 1 0,0-1 0,0 1 0,-27 19 0,24-17 0,3-1 0,-5 2 0,0 1 0,0-1 0,0 0 0,-9 4 0,14-7 0,0-1 0,0 1 0,0-1 0,0 0 0,0 1 0,0-1 0,0 0 0,0 0 0,0 1 0,0-1 0,0 0 0,-1 0 0,1 0 0,0 0 0,0 0 0,0-1 0,0 1 0,0 0 0,0 0 0,0-1 0,0 1 0,0-1 0,0 1 0,0-1 0,0 1 0,0-1 0,0 1 0,1-1 0,-1 0 0,0 0 0,0 1 0,0-1 0,1 0 0,-1 0 0,1 0 0,-1 0 0,0 0 0,0-2 0,1 3 0,0-1 0,0 1 0,-1-1 0,1 1 0,0-1 0,0 0 0,0 1 0,0-1 0,0 1 0,0-1 0,0 1 0,0-1 0,0 0 0,0 1 0,1-1 0,-1 1 0,0-1 0,0 1 0,1-1 0,-1 1 0,0-1 0,0 1 0,1-1 0,-1 1 0,0-1 0,1 1 0,-1-1 0,1 1 0,-1 0 0,1-1 0,-1 1 0,1 0 0,-1-1 0,1 1 0,-1 0 0,1 0 0,-1-1 0,1 1 0,-1 0 0,1 0 0,-1 0 0,1 0 0,0 0 0,-1 0 0,1 0 0,-1 0 0,2 0 0,29 0 0,-21 1-57,0 0 0,0-1 1,0 0-1,0 0 0,0-1 0,-1 0 0,1-1 0,0 0 0,-1-1 0,1 0 0,-1-1 1,0 1-1,0-2 0,0 1 0,-1-1 0,1-1 0,-1 0 0,-1 0 0,1 0 1,-1-1-1,0 0 0,0 0 0,6-10 0,-3 0-6769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55.639"/>
    </inkml:context>
    <inkml:brush xml:id="br0">
      <inkml:brushProperty name="width" value="0.05" units="cm"/>
      <inkml:brushProperty name="height" value="0.05" units="cm"/>
      <inkml:brushProperty name="color" value="#004F8B"/>
    </inkml:brush>
  </inkml:definitions>
  <inkml:trace contextRef="#ctx0" brushRef="#br0">1310 1019 24575,'0'0'0,"0"1"0,0-1 0,-1 1 0,1-1 0,0 0 0,0 1 0,-1-1 0,1 0 0,0 1 0,-1-1 0,1 0 0,0 0 0,-1 1 0,1-1 0,-1 0 0,1 0 0,0 1 0,-1-1 0,1 0 0,-1 0 0,1 0 0,-1 0 0,1 0 0,-1 0 0,1 0 0,0 0 0,-1 0 0,1 0 0,-1 0 0,1 0 0,-1 0 0,0 0 0,-18-2 0,17 1 0,-381-70 0,325 53 0,1-2 0,-56-28 0,31 12 0,67 28 0,1 0 0,0 0 0,0-1 0,1-1 0,0 0 0,0-1 0,2-1 0,-1 0 0,1 0 0,-9-14 0,-14-23 0,-37-74 0,66 115 0,-16-36 0,-22-62 0,30 68 0,-2 0 0,-39-67 0,37 80 0,-29-30 0,-8-12 0,51 63 0,1 0 0,0 1 0,0 0 0,0-1 0,-1 1 0,1 0 0,-1 1 0,0-1 0,0 0 0,0 1 0,0 0 0,0-1 0,-1 1 0,-3-1 0,7 3 0,0-1 0,0 1 0,-1 0 0,1 0 0,0 0 0,0 0 0,0 0 0,0 0 0,0 0 0,-1 0 0,1 0 0,0 0 0,0 0 0,0 0 0,0 0 0,0 0 0,-1 0 0,1 0 0,0 1 0,0-1 0,0 0 0,0 0 0,0 0 0,-1 0 0,1 0 0,0 0 0,0 0 0,0 0 0,0 0 0,0 1 0,0-1 0,0 0 0,0 0 0,-1 0 0,1 0 0,0 0 0,0 0 0,0 1 0,0-1 0,0 0 0,0 0 0,0 0 0,0 0 0,0 0 0,0 1 0,0-1 0,0 0 0,0 0 0,3 12 0,7 14 0,-9-25 0,38 72 0,-25-48 0,0-1 0,-2 2 0,9 29 0,-20-54 0,-1-1 0,1 1 0,-1 0 0,1 0 0,-1 0 0,0 0 0,0 0 0,1 0 0,-1 0 0,0 0 0,0 0 0,0 0 0,0 0 0,0 0 0,0 0 0,0 0 0,-1 0 0,1 0 0,0 0 0,-1 0 0,1 0 0,0 0 0,-1 0 0,0 1 0,0-2 0,0 0 0,0 1 0,0-1 0,0 0 0,0 0 0,0 0 0,0 0 0,0 0 0,0 0 0,0-1 0,0 1 0,1 0 0,-1 0 0,0-1 0,0 1 0,0-1 0,0 1 0,0 0 0,-1-2 0,-5-2 0,0-1 0,1 0 0,-1-1 0,-8-8 0,8 6 0,-1-2 0,0 0 0,0 0 0,1 0 0,-9-19 0,15 26 0,0 0 0,0 1 0,0-1 0,0 0 0,0 0 0,1 0 0,-1 0 0,1 0 0,0 0 0,0 1 0,0-1 0,0 0 0,1 0 0,-1 0 0,1 0 0,-1 0 0,1 0 0,0 0 0,0 1 0,1-1 0,-1 0 0,0 1 0,1-1 0,0 1 0,2-4 0,2 0 0,0 0 0,0 0 0,1 1 0,-1-1 0,1 1 0,0 1 0,0-1 0,1 1 0,0 1 0,15-6 0,-19 8 0,0 0 0,1 0 0,-1 0 0,0 0 0,0 1 0,1 0 0,-1 0 0,0 0 0,1 0 0,-1 1 0,0 0 0,0 0 0,1 0 0,-1 0 0,0 1 0,0-1 0,0 1 0,0 0 0,-1 0 0,1 1 0,-1-1 0,7 6 0,-9-7 0,0 0 0,0 0 0,0 0 0,0 0 0,0 1 0,0-1 0,0 0 0,0 1 0,0-1 0,-1 0 0,1 1 0,0-1 0,-1 1 0,1-1 0,-1 1 0,1 1 0,-1-2 0,-1 0 0,1-1 0,0 1 0,0 0 0,0 0 0,-1 0 0,1-1 0,0 1 0,-1 0 0,1 0 0,0-1 0,-1 1 0,1 0 0,-1-1 0,1 1 0,-1 0 0,0-1 0,1 1 0,-1-1 0,0 1 0,-1 0 0,-1 1 0,0-1 0,-1 1 0,0-1 0,1 0 0,-1 0 0,0 0 0,0-1 0,0 1 0,1-1 0,-1 0 0,-4 0 0,-3-2 0,1 0 0,-1-1 0,-13-5 0,3 0 0,18 7 0,6 1 0,50 17 0,-37-13 0,1 1 0,-1 1 0,0 0 0,23 14 0,-15-4-1365,-2-3-5461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12A5-831B-467F-8567-4DFABAEA5BC5}" type="datetimeFigureOut">
              <a:rPr lang="fr-FR" smtClean="0"/>
              <a:t>01/12/2021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5698B-D243-4E47-9D1E-67C5A42A3F35}" type="slidenum">
              <a:rPr lang="fr-FR" smtClean="0"/>
              <a:t>‹N°›</a:t>
            </a:fld>
            <a:endParaRPr lang="fr-FR"/>
          </a:p>
        </p:txBody>
      </p:sp>
    </p:spTree>
    <p:extLst>
      <p:ext uri="{BB962C8B-B14F-4D97-AF65-F5344CB8AC3E}">
        <p14:creationId xmlns:p14="http://schemas.microsoft.com/office/powerpoint/2010/main" val="65943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Schéma « rigide »</a:t>
            </a:r>
          </a:p>
          <a:p>
            <a:pPr marL="0" indent="0">
              <a:buFontTx/>
              <a:buNone/>
            </a:pPr>
            <a:r>
              <a:rPr lang="fr-FR" dirty="0"/>
              <a:t>- données tabulaires. </a:t>
            </a:r>
          </a:p>
          <a:p>
            <a:r>
              <a:rPr lang="fr-FR" dirty="0"/>
              <a:t>- Toutes les lignes d’une même table ont le même ensemble de colonnes.</a:t>
            </a:r>
          </a:p>
          <a:p>
            <a:r>
              <a:rPr lang="fr-FR" dirty="0"/>
              <a:t>-&gt; Optimisez votre modèle relationnel avec les formes normales</a:t>
            </a:r>
          </a:p>
          <a:p>
            <a:r>
              <a:rPr lang="fr-FR" dirty="0"/>
              <a:t>8 FN, pour optimiser la base. Eviter la redondance des données, atomicité des infos,...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2</a:t>
            </a:fld>
            <a:endParaRPr lang="fr-FR"/>
          </a:p>
        </p:txBody>
      </p:sp>
    </p:spTree>
    <p:extLst>
      <p:ext uri="{BB962C8B-B14F-4D97-AF65-F5344CB8AC3E}">
        <p14:creationId xmlns:p14="http://schemas.microsoft.com/office/powerpoint/2010/main" val="3954617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Devient Amis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16</a:t>
            </a:fld>
            <a:endParaRPr lang="fr-FR"/>
          </a:p>
        </p:txBody>
      </p:sp>
    </p:spTree>
    <p:extLst>
      <p:ext uri="{BB962C8B-B14F-4D97-AF65-F5344CB8AC3E}">
        <p14:creationId xmlns:p14="http://schemas.microsoft.com/office/powerpoint/2010/main" val="297870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une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17</a:t>
            </a:fld>
            <a:endParaRPr lang="fr-FR"/>
          </a:p>
        </p:txBody>
      </p:sp>
    </p:spTree>
    <p:extLst>
      <p:ext uri="{BB962C8B-B14F-4D97-AF65-F5344CB8AC3E}">
        <p14:creationId xmlns:p14="http://schemas.microsoft.com/office/powerpoint/2010/main" val="177915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de schéma de base de donnée relationnelle.</a:t>
            </a:r>
          </a:p>
          <a:p>
            <a:r>
              <a:rPr lang="fr-FR" dirty="0"/>
              <a:t>Les plus :</a:t>
            </a:r>
          </a:p>
          <a:p>
            <a:r>
              <a:rPr lang="fr-FR" b="1" i="0" dirty="0">
                <a:solidFill>
                  <a:srgbClr val="3C3C3C"/>
                </a:solidFill>
                <a:effectLst/>
                <a:latin typeface="OpenSansRegular"/>
              </a:rPr>
              <a:t>Faible redondance des données </a:t>
            </a:r>
            <a:r>
              <a:rPr lang="fr-FR" dirty="0"/>
              <a:t>(Si bien fait)</a:t>
            </a:r>
            <a:endParaRPr lang="fr-FR" b="1" i="0" dirty="0">
              <a:solidFill>
                <a:srgbClr val="3C3C3C"/>
              </a:solidFill>
              <a:effectLst/>
              <a:latin typeface="OpenSansRegular"/>
            </a:endParaRPr>
          </a:p>
          <a:p>
            <a:r>
              <a:rPr lang="fr-FR" b="1" i="0" dirty="0">
                <a:solidFill>
                  <a:srgbClr val="3C3C3C"/>
                </a:solidFill>
                <a:effectLst/>
                <a:latin typeface="OpenSansRegular"/>
              </a:rPr>
              <a:t>Langage de requête uniforme </a:t>
            </a:r>
            <a:r>
              <a:rPr lang="fr-FR" b="0" i="0" dirty="0">
                <a:solidFill>
                  <a:srgbClr val="3C3C3C"/>
                </a:solidFill>
                <a:effectLst/>
                <a:latin typeface="OpenSansRegular"/>
              </a:rPr>
              <a:t>SQL</a:t>
            </a:r>
          </a:p>
          <a:p>
            <a:endParaRPr lang="fr-FR" dirty="0"/>
          </a:p>
          <a:p>
            <a:r>
              <a:rPr lang="fr-FR" dirty="0"/>
              <a:t>Les moins :</a:t>
            </a:r>
          </a:p>
          <a:p>
            <a:r>
              <a:rPr lang="fr-FR" b="1" i="0" dirty="0">
                <a:solidFill>
                  <a:srgbClr val="3C3C3C"/>
                </a:solidFill>
                <a:effectLst/>
                <a:latin typeface="OpenSansRegular"/>
              </a:rPr>
              <a:t>Segmentation des données</a:t>
            </a:r>
          </a:p>
          <a:p>
            <a:r>
              <a:rPr lang="fr-FR" b="1" i="0" dirty="0">
                <a:solidFill>
                  <a:srgbClr val="3C3C3C"/>
                </a:solidFill>
                <a:effectLst/>
                <a:latin typeface="OpenSansRegular"/>
              </a:rPr>
              <a:t>Performances inférieures à celles des bases de données NoSQL</a:t>
            </a:r>
          </a:p>
          <a:p>
            <a:endParaRPr lang="fr-FR" b="1" i="0" dirty="0">
              <a:solidFill>
                <a:srgbClr val="3C3C3C"/>
              </a:solidFill>
              <a:effectLst/>
              <a:latin typeface="OpenSansRegular"/>
            </a:endParaRPr>
          </a:p>
          <a:p>
            <a:r>
              <a:rPr lang="fr-FR" b="1" i="0" dirty="0">
                <a:solidFill>
                  <a:srgbClr val="3C3C3C"/>
                </a:solidFill>
                <a:effectLst/>
                <a:latin typeface="OpenSansRegular"/>
              </a:rPr>
              <a:t>stockage des données dans des tables structurées</a:t>
            </a:r>
            <a:r>
              <a:rPr lang="fr-FR" b="0" i="0" dirty="0">
                <a:solidFill>
                  <a:srgbClr val="3C3C3C"/>
                </a:solidFill>
                <a:effectLst/>
                <a:latin typeface="OpenSansRegular"/>
              </a:rPr>
              <a:t> ne répond pas à tout les exigences.</a:t>
            </a:r>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3</a:t>
            </a:fld>
            <a:endParaRPr lang="fr-FR"/>
          </a:p>
        </p:txBody>
      </p:sp>
    </p:spTree>
    <p:extLst>
      <p:ext uri="{BB962C8B-B14F-4D97-AF65-F5344CB8AC3E}">
        <p14:creationId xmlns:p14="http://schemas.microsoft.com/office/powerpoint/2010/main" val="63378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légende le nom NoSQL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4</a:t>
            </a:fld>
            <a:endParaRPr lang="fr-FR"/>
          </a:p>
        </p:txBody>
      </p:sp>
    </p:spTree>
    <p:extLst>
      <p:ext uri="{BB962C8B-B14F-4D97-AF65-F5344CB8AC3E}">
        <p14:creationId xmlns:p14="http://schemas.microsoft.com/office/powerpoint/2010/main" val="330724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propriétés, pas de schéma fixe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5</a:t>
            </a:fld>
            <a:endParaRPr lang="fr-FR"/>
          </a:p>
        </p:txBody>
      </p:sp>
    </p:spTree>
    <p:extLst>
      <p:ext uri="{BB962C8B-B14F-4D97-AF65-F5344CB8AC3E}">
        <p14:creationId xmlns:p14="http://schemas.microsoft.com/office/powerpoint/2010/main" val="251773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de méta data pour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6</a:t>
            </a:fld>
            <a:endParaRPr lang="fr-FR"/>
          </a:p>
        </p:txBody>
      </p:sp>
    </p:spTree>
    <p:extLst>
      <p:ext uri="{BB962C8B-B14F-4D97-AF65-F5344CB8AC3E}">
        <p14:creationId xmlns:p14="http://schemas.microsoft.com/office/powerpoint/2010/main" val="396649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Clé valeur – Rapidité - </a:t>
            </a:r>
            <a:br>
              <a:rPr lang="fr-FR" b="0" i="0" dirty="0">
                <a:solidFill>
                  <a:srgbClr val="000000"/>
                </a:solidFill>
                <a:effectLst/>
                <a:latin typeface="system-ui"/>
              </a:rPr>
            </a:br>
            <a:r>
              <a:rPr lang="fr-FR" b="0" i="0" dirty="0">
                <a:solidFill>
                  <a:srgbClr val="000000"/>
                </a:solidFill>
                <a:effectLst/>
                <a:latin typeface="system-ui"/>
              </a:rPr>
              <a:t>	Gestion de session à grande échelle. </a:t>
            </a:r>
          </a:p>
          <a:p>
            <a:pPr algn="l" rtl="0"/>
            <a:r>
              <a:rPr lang="fr-FR" b="0" i="0" dirty="0">
                <a:solidFill>
                  <a:srgbClr val="000000"/>
                </a:solidFill>
                <a:effectLst/>
                <a:latin typeface="system-ui"/>
              </a:rPr>
              <a:t>	Utilisation du cache pour accélérer les réponses des applications.</a:t>
            </a:r>
          </a:p>
          <a:p>
            <a:pPr algn="l" rtl="0"/>
            <a:r>
              <a:rPr lang="fr-FR" b="0" i="0" dirty="0">
                <a:solidFill>
                  <a:srgbClr val="000000"/>
                </a:solidFill>
                <a:effectLst/>
                <a:latin typeface="system-ui"/>
              </a:rPr>
              <a:t>	Gérer la session de chaque joueur dans des jeux en ligne </a:t>
            </a:r>
            <a:r>
              <a:rPr lang="fr-FR" b="0" i="0" dirty="0" err="1">
                <a:solidFill>
                  <a:srgbClr val="000000"/>
                </a:solidFill>
                <a:effectLst/>
                <a:latin typeface="system-ui"/>
              </a:rPr>
              <a:t>multijoueurs</a:t>
            </a:r>
            <a:r>
              <a:rPr lang="fr-FR" b="0" i="0" dirty="0">
                <a:solidFill>
                  <a:srgbClr val="000000"/>
                </a:solidFill>
                <a:effectLst/>
                <a:latin typeface="system-ui"/>
              </a:rPr>
              <a:t> massifs.</a:t>
            </a:r>
            <a:endParaRPr lang="fr-FR" dirty="0"/>
          </a:p>
          <a:p>
            <a:r>
              <a:rPr lang="fr-FR" dirty="0"/>
              <a:t>Document –  Flexibilité</a:t>
            </a:r>
          </a:p>
          <a:p>
            <a:r>
              <a:rPr lang="fr-FR" b="0" i="0" dirty="0">
                <a:solidFill>
                  <a:srgbClr val="000000"/>
                </a:solidFill>
                <a:effectLst/>
                <a:latin typeface="system-ui"/>
              </a:rPr>
              <a:t>	données de commande, </a:t>
            </a:r>
            <a:br>
              <a:rPr lang="fr-FR" b="0" i="0" dirty="0">
                <a:solidFill>
                  <a:srgbClr val="000000"/>
                </a:solidFill>
                <a:effectLst/>
                <a:latin typeface="system-ui"/>
              </a:rPr>
            </a:br>
            <a:r>
              <a:rPr lang="fr-FR" b="0" i="0" dirty="0">
                <a:solidFill>
                  <a:srgbClr val="000000"/>
                </a:solidFill>
                <a:effectLst/>
                <a:latin typeface="system-ui"/>
              </a:rPr>
              <a:t>	données client, LOG, catalogue de produits, contenu généré par l'utilisateur (sessions de chat, tweets, articles de blog, notes, commentaires).</a:t>
            </a:r>
            <a:endParaRPr lang="fr-FR" dirty="0"/>
          </a:p>
          <a:p>
            <a:r>
              <a:rPr lang="fr-FR" dirty="0"/>
              <a:t>En colonnes –</a:t>
            </a:r>
            <a:r>
              <a:rPr lang="fr-FR" b="0" i="0" dirty="0">
                <a:solidFill>
                  <a:srgbClr val="000000"/>
                </a:solidFill>
                <a:effectLst/>
                <a:latin typeface="system-ui"/>
              </a:rPr>
              <a:t>Analyse Web, analyse de séries chronologiques, analyse de données en temps réel, secteur bancaire.</a:t>
            </a:r>
          </a:p>
          <a:p>
            <a:r>
              <a:rPr lang="fr-FR" b="0" i="0" dirty="0">
                <a:solidFill>
                  <a:srgbClr val="000000"/>
                </a:solidFill>
                <a:effectLst/>
                <a:latin typeface="system-ui"/>
              </a:rPr>
              <a:t>Ces types de bases de données sont souvent utilisés dans les entrepôts de données car ils sont parfaits pour gérer les requêtes analytiques. Lorsque vous interrogez une base de données en colonnes, elle ignore essentiellement toutes les données qui ne s'appliquent pas à la requête, car vous pouvez récupérer les informations uniquement à partir des colonnes souhaitées.</a:t>
            </a:r>
            <a:endParaRPr lang="fr-FR" dirty="0"/>
          </a:p>
          <a:p>
            <a:r>
              <a:rPr lang="fr-FR" dirty="0"/>
              <a:t>Graph -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7</a:t>
            </a:fld>
            <a:endParaRPr lang="fr-FR"/>
          </a:p>
        </p:txBody>
      </p:sp>
    </p:spTree>
    <p:extLst>
      <p:ext uri="{BB962C8B-B14F-4D97-AF65-F5344CB8AC3E}">
        <p14:creationId xmlns:p14="http://schemas.microsoft.com/office/powerpoint/2010/main" val="176169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13</a:t>
            </a:fld>
            <a:endParaRPr lang="fr-FR"/>
          </a:p>
        </p:txBody>
      </p:sp>
    </p:spTree>
    <p:extLst>
      <p:ext uri="{BB962C8B-B14F-4D97-AF65-F5344CB8AC3E}">
        <p14:creationId xmlns:p14="http://schemas.microsoft.com/office/powerpoint/2010/main" val="327538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Grosse soirée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14</a:t>
            </a:fld>
            <a:endParaRPr lang="fr-FR"/>
          </a:p>
        </p:txBody>
      </p:sp>
    </p:spTree>
    <p:extLst>
      <p:ext uri="{BB962C8B-B14F-4D97-AF65-F5344CB8AC3E}">
        <p14:creationId xmlns:p14="http://schemas.microsoft.com/office/powerpoint/2010/main" val="264882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Participe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15</a:t>
            </a:fld>
            <a:endParaRPr lang="fr-FR"/>
          </a:p>
        </p:txBody>
      </p:sp>
    </p:spTree>
    <p:extLst>
      <p:ext uri="{BB962C8B-B14F-4D97-AF65-F5344CB8AC3E}">
        <p14:creationId xmlns:p14="http://schemas.microsoft.com/office/powerpoint/2010/main" val="40439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34" Type="http://schemas.openxmlformats.org/officeDocument/2006/relationships/image" Target="../media/image34.png"/><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33" Type="http://schemas.openxmlformats.org/officeDocument/2006/relationships/customXml" Target="../ink/ink25.xml"/><Relationship Id="rId2" Type="http://schemas.openxmlformats.org/officeDocument/2006/relationships/image" Target="../media/image10.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24" Type="http://schemas.openxmlformats.org/officeDocument/2006/relationships/image" Target="../media/image29.png"/><Relationship Id="rId32" Type="http://schemas.openxmlformats.org/officeDocument/2006/relationships/image" Target="../media/image33.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28"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customXml" Target="../ink/ink18.xml"/><Relationship Id="rId31" Type="http://schemas.openxmlformats.org/officeDocument/2006/relationships/customXml" Target="../ink/ink24.xml"/><Relationship Id="rId4" Type="http://schemas.openxmlformats.org/officeDocument/2006/relationships/image" Target="../media/image16.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22.xml"/><Relationship Id="rId30" Type="http://schemas.openxmlformats.org/officeDocument/2006/relationships/image" Target="../media/image32.png"/><Relationship Id="rId8"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dirty="0">
                <a:solidFill>
                  <a:srgbClr val="FFFFFF"/>
                </a:solidFill>
              </a:rPr>
              <a:t>La vie n'est </a:t>
            </a:r>
            <a:br>
              <a:rPr lang="fr-FR" sz="6600" dirty="0">
                <a:solidFill>
                  <a:srgbClr val="FFFFFF"/>
                </a:solidFill>
              </a:rPr>
            </a:br>
            <a:r>
              <a:rPr lang="fr-FR" sz="6600" dirty="0">
                <a:solidFill>
                  <a:srgbClr val="FFFFFF"/>
                </a:solidFill>
              </a:rPr>
              <a:t>qu'un GRAPH</a:t>
            </a: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dirty="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7B0A4-B247-4AA5-9C3D-6F69BF875E09}"/>
              </a:ext>
            </a:extLst>
          </p:cNvPr>
          <p:cNvSpPr>
            <a:spLocks noGrp="1"/>
          </p:cNvSpPr>
          <p:nvPr>
            <p:ph type="title"/>
          </p:nvPr>
        </p:nvSpPr>
        <p:spPr>
          <a:xfrm>
            <a:off x="1528665" y="2651125"/>
            <a:ext cx="10515600" cy="1325563"/>
          </a:xfrm>
        </p:spPr>
        <p:txBody>
          <a:bodyPr>
            <a:normAutofit/>
          </a:bodyPr>
          <a:lstStyle/>
          <a:p>
            <a:r>
              <a:rPr lang="fr-FR" dirty="0"/>
              <a:t>Exemple avec du code</a:t>
            </a:r>
            <a:br>
              <a:rPr lang="fr-FR" dirty="0"/>
            </a:br>
            <a:r>
              <a:rPr lang="fr-FR" sz="1100" dirty="0"/>
              <a:t>voir le GitHub</a:t>
            </a:r>
          </a:p>
        </p:txBody>
      </p:sp>
    </p:spTree>
    <p:extLst>
      <p:ext uri="{BB962C8B-B14F-4D97-AF65-F5344CB8AC3E}">
        <p14:creationId xmlns:p14="http://schemas.microsoft.com/office/powerpoint/2010/main" val="387434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CA6B-0984-4E8B-8C25-91587A2C292C}"/>
              </a:ext>
            </a:extLst>
          </p:cNvPr>
          <p:cNvSpPr>
            <a:spLocks noGrp="1"/>
          </p:cNvSpPr>
          <p:nvPr>
            <p:ph type="title"/>
          </p:nvPr>
        </p:nvSpPr>
        <p:spPr/>
        <p:txBody>
          <a:bodyPr>
            <a:normAutofit fontScale="90000"/>
          </a:bodyPr>
          <a:lstStyle/>
          <a:p>
            <a:pPr algn="ctr"/>
            <a:r>
              <a:rPr lang="fr-FR" dirty="0"/>
              <a:t>Rappel</a:t>
            </a:r>
            <a:br>
              <a:rPr lang="fr-FR" dirty="0"/>
            </a:br>
            <a:r>
              <a:rPr lang="fr-FR" dirty="0"/>
              <a:t>Base de donnée « SQL », relationnelle</a:t>
            </a:r>
          </a:p>
        </p:txBody>
      </p:sp>
      <p:sp>
        <p:nvSpPr>
          <p:cNvPr id="3" name="Espace réservé du contenu 2">
            <a:extLst>
              <a:ext uri="{FF2B5EF4-FFF2-40B4-BE49-F238E27FC236}">
                <a16:creationId xmlns:a16="http://schemas.microsoft.com/office/drawing/2014/main" id="{9A80DFEB-22B6-47EE-B6B9-C3E7A5E2BF7A}"/>
              </a:ext>
            </a:extLst>
          </p:cNvPr>
          <p:cNvSpPr>
            <a:spLocks noGrp="1"/>
          </p:cNvSpPr>
          <p:nvPr>
            <p:ph idx="1"/>
          </p:nvPr>
        </p:nvSpPr>
        <p:spPr/>
        <p:txBody>
          <a:bodyPr>
            <a:normAutofit/>
          </a:bodyPr>
          <a:lstStyle/>
          <a:p>
            <a:r>
              <a:rPr lang="fr-FR" b="0" i="0" dirty="0">
                <a:solidFill>
                  <a:srgbClr val="000000"/>
                </a:solidFill>
                <a:effectLst/>
                <a:latin typeface="system-ui"/>
              </a:rPr>
              <a:t>Les données sont liés les unes aux autres</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Clé primaire/clé étrangère</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un </a:t>
            </a:r>
            <a:r>
              <a:rPr lang="fr-FR" b="0" i="0" dirty="0">
                <a:solidFill>
                  <a:srgbClr val="000000"/>
                </a:solidFill>
                <a:effectLst/>
                <a:latin typeface="system-ui"/>
              </a:rPr>
              <a:t>modèle relationnel (une manière intuitive et directe de représenter des données dans des tables). </a:t>
            </a:r>
          </a:p>
          <a:p>
            <a:endParaRPr lang="fr-FR" dirty="0"/>
          </a:p>
        </p:txBody>
      </p:sp>
    </p:spTree>
    <p:extLst>
      <p:ext uri="{BB962C8B-B14F-4D97-AF65-F5344CB8AC3E}">
        <p14:creationId xmlns:p14="http://schemas.microsoft.com/office/powerpoint/2010/main" val="113503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40955D19-A851-40B9-8EEC-C9BE7275AE76}"/>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5400" kern="1200">
                <a:solidFill>
                  <a:srgbClr val="FFFFFF"/>
                </a:solidFill>
                <a:latin typeface="+mj-lt"/>
                <a:ea typeface="+mj-ea"/>
                <a:cs typeface="+mj-cs"/>
              </a:rPr>
              <a:t>Calcul d’un itinéraire</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2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EC00F2-6653-4D1A-9769-C24B2E09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788" y="81157"/>
            <a:ext cx="6485965" cy="455599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51876A1-E536-4B38-A13A-8B2B7D4EF9F8}"/>
              </a:ext>
            </a:extLst>
          </p:cNvPr>
          <p:cNvSpPr txBox="1"/>
          <p:nvPr/>
        </p:nvSpPr>
        <p:spPr>
          <a:xfrm>
            <a:off x="2681525" y="4921623"/>
            <a:ext cx="5540299" cy="369332"/>
          </a:xfrm>
          <a:prstGeom prst="rect">
            <a:avLst/>
          </a:prstGeom>
          <a:noFill/>
        </p:spPr>
        <p:txBody>
          <a:bodyPr wrap="none" rtlCol="0">
            <a:spAutoFit/>
          </a:bodyPr>
          <a:lstStyle/>
          <a:p>
            <a:r>
              <a:rPr lang="fr-FR" dirty="0"/>
              <a:t>Exemple des données pour connaitre les « chemins »</a:t>
            </a:r>
          </a:p>
        </p:txBody>
      </p:sp>
    </p:spTree>
    <p:extLst>
      <p:ext uri="{BB962C8B-B14F-4D97-AF65-F5344CB8AC3E}">
        <p14:creationId xmlns:p14="http://schemas.microsoft.com/office/powerpoint/2010/main" val="257715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810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0555"/>
                <a:ext cx="549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3035"/>
                <a:ext cx="383400" cy="245160"/>
              </a:xfrm>
              <a:prstGeom prst="rect">
                <a:avLst/>
              </a:prstGeom>
            </p:spPr>
          </p:pic>
        </mc:Fallback>
      </mc:AlternateContent>
    </p:spTree>
    <p:extLst>
      <p:ext uri="{BB962C8B-B14F-4D97-AF65-F5344CB8AC3E}">
        <p14:creationId xmlns:p14="http://schemas.microsoft.com/office/powerpoint/2010/main" val="372425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98A72151-6983-43B8-AEC1-115188AFF51D}"/>
                  </a:ext>
                </a:extLst>
              </p14:cNvPr>
              <p14:cNvContentPartPr/>
              <p14:nvPr/>
            </p14:nvContentPartPr>
            <p14:xfrm>
              <a:off x="10280541" y="4177433"/>
              <a:ext cx="206640" cy="333360"/>
            </p14:xfrm>
          </p:contentPart>
        </mc:Choice>
        <mc:Fallback xmlns="">
          <p:pic>
            <p:nvPicPr>
              <p:cNvPr id="6" name="Encre 5">
                <a:extLst>
                  <a:ext uri="{FF2B5EF4-FFF2-40B4-BE49-F238E27FC236}">
                    <a16:creationId xmlns:a16="http://schemas.microsoft.com/office/drawing/2014/main" id="{98A72151-6983-43B8-AEC1-115188AFF51D}"/>
                  </a:ext>
                </a:extLst>
              </p:cNvPr>
              <p:cNvPicPr/>
              <p:nvPr/>
            </p:nvPicPr>
            <p:blipFill>
              <a:blip r:embed="rId10"/>
              <a:stretch>
                <a:fillRect/>
              </a:stretch>
            </p:blipFill>
            <p:spPr>
              <a:xfrm>
                <a:off x="10271541" y="4168793"/>
                <a:ext cx="224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cre 9">
                <a:extLst>
                  <a:ext uri="{FF2B5EF4-FFF2-40B4-BE49-F238E27FC236}">
                    <a16:creationId xmlns:a16="http://schemas.microsoft.com/office/drawing/2014/main" id="{A6359A3C-7BF4-4A3C-BF49-31CAB6456F9B}"/>
                  </a:ext>
                </a:extLst>
              </p14:cNvPr>
              <p14:cNvContentPartPr/>
              <p14:nvPr/>
            </p14:nvContentPartPr>
            <p14:xfrm>
              <a:off x="10041141" y="4715273"/>
              <a:ext cx="134280" cy="425160"/>
            </p14:xfrm>
          </p:contentPart>
        </mc:Choice>
        <mc:Fallback xmlns="">
          <p:pic>
            <p:nvPicPr>
              <p:cNvPr id="10" name="Encre 9">
                <a:extLst>
                  <a:ext uri="{FF2B5EF4-FFF2-40B4-BE49-F238E27FC236}">
                    <a16:creationId xmlns:a16="http://schemas.microsoft.com/office/drawing/2014/main" id="{A6359A3C-7BF4-4A3C-BF49-31CAB6456F9B}"/>
                  </a:ext>
                </a:extLst>
              </p:cNvPr>
              <p:cNvPicPr/>
              <p:nvPr/>
            </p:nvPicPr>
            <p:blipFill>
              <a:blip r:embed="rId12"/>
              <a:stretch>
                <a:fillRect/>
              </a:stretch>
            </p:blipFill>
            <p:spPr>
              <a:xfrm>
                <a:off x="10032501" y="4706633"/>
                <a:ext cx="1519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Encre 10">
                <a:extLst>
                  <a:ext uri="{FF2B5EF4-FFF2-40B4-BE49-F238E27FC236}">
                    <a16:creationId xmlns:a16="http://schemas.microsoft.com/office/drawing/2014/main" id="{1DC200A5-908A-477C-934D-68E1EF444200}"/>
                  </a:ext>
                </a:extLst>
              </p14:cNvPr>
              <p14:cNvContentPartPr/>
              <p14:nvPr/>
            </p14:nvContentPartPr>
            <p14:xfrm>
              <a:off x="9156261" y="4814993"/>
              <a:ext cx="471600" cy="369360"/>
            </p14:xfrm>
          </p:contentPart>
        </mc:Choice>
        <mc:Fallback xmlns="">
          <p:pic>
            <p:nvPicPr>
              <p:cNvPr id="11" name="Encre 10">
                <a:extLst>
                  <a:ext uri="{FF2B5EF4-FFF2-40B4-BE49-F238E27FC236}">
                    <a16:creationId xmlns:a16="http://schemas.microsoft.com/office/drawing/2014/main" id="{1DC200A5-908A-477C-934D-68E1EF444200}"/>
                  </a:ext>
                </a:extLst>
              </p:cNvPr>
              <p:cNvPicPr/>
              <p:nvPr/>
            </p:nvPicPr>
            <p:blipFill>
              <a:blip r:embed="rId14"/>
              <a:stretch>
                <a:fillRect/>
              </a:stretch>
            </p:blipFill>
            <p:spPr>
              <a:xfrm>
                <a:off x="9147621" y="4805993"/>
                <a:ext cx="489240" cy="387000"/>
              </a:xfrm>
              <a:prstGeom prst="rect">
                <a:avLst/>
              </a:prstGeom>
            </p:spPr>
          </p:pic>
        </mc:Fallback>
      </mc:AlternateContent>
      <p:sp>
        <p:nvSpPr>
          <p:cNvPr id="12" name="ZoneTexte 11">
            <a:extLst>
              <a:ext uri="{FF2B5EF4-FFF2-40B4-BE49-F238E27FC236}">
                <a16:creationId xmlns:a16="http://schemas.microsoft.com/office/drawing/2014/main" id="{4DD0A16F-CE83-4367-8106-64A7FD455637}"/>
              </a:ext>
            </a:extLst>
          </p:cNvPr>
          <p:cNvSpPr txBox="1"/>
          <p:nvPr/>
        </p:nvSpPr>
        <p:spPr>
          <a:xfrm>
            <a:off x="3290048" y="161365"/>
            <a:ext cx="4121641" cy="584775"/>
          </a:xfrm>
          <a:prstGeom prst="rect">
            <a:avLst/>
          </a:prstGeom>
          <a:noFill/>
        </p:spPr>
        <p:txBody>
          <a:bodyPr wrap="none" rtlCol="0">
            <a:spAutoFit/>
          </a:bodyPr>
          <a:lstStyle/>
          <a:p>
            <a:r>
              <a:rPr lang="fr-FR" sz="3200" dirty="0">
                <a:solidFill>
                  <a:schemeClr val="tx2"/>
                </a:solidFill>
                <a:highlight>
                  <a:srgbClr val="00FF00"/>
                </a:highlight>
              </a:rPr>
              <a:t>Chemin le plus rapide</a:t>
            </a:r>
          </a:p>
        </p:txBody>
      </p:sp>
    </p:spTree>
    <p:extLst>
      <p:ext uri="{BB962C8B-B14F-4D97-AF65-F5344CB8AC3E}">
        <p14:creationId xmlns:p14="http://schemas.microsoft.com/office/powerpoint/2010/main" val="101828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p:txBody>
          <a:bodyPr>
            <a:normAutofit fontScale="92500" lnSpcReduction="10000"/>
          </a:bodyPr>
          <a:lstStyle/>
          <a:p>
            <a:pPr marL="0" indent="0">
              <a:buNone/>
            </a:pPr>
            <a:r>
              <a:rPr lang="fr-FR" u="sng" dirty="0"/>
              <a:t>La requête AQL</a:t>
            </a:r>
          </a:p>
          <a:p>
            <a:pPr marL="0" indent="0">
              <a:buNone/>
            </a:pPr>
            <a:r>
              <a:rPr lang="fr-FR" dirty="0">
                <a:latin typeface="Consolas" panose="020B0609020204030204" pitchFamily="49" charset="0"/>
              </a:rPr>
              <a:t>FOR </a:t>
            </a:r>
            <a:r>
              <a:rPr lang="fr-FR" dirty="0" err="1">
                <a:latin typeface="Consolas" panose="020B0609020204030204" pitchFamily="49" charset="0"/>
              </a:rPr>
              <a:t>sysDepart</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sysDepart.SolarSystemName</a:t>
            </a:r>
            <a:r>
              <a:rPr lang="fr-FR" dirty="0">
                <a:latin typeface="Consolas" panose="020B0609020204030204" pitchFamily="49" charset="0"/>
              </a:rPr>
              <a:t> == '</a:t>
            </a:r>
            <a:r>
              <a:rPr lang="fr-FR" dirty="0" err="1">
                <a:latin typeface="Consolas" panose="020B0609020204030204" pitchFamily="49" charset="0"/>
              </a:rPr>
              <a:t>Airaken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sysArrive</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sysArrive.SolarSystemName</a:t>
            </a:r>
            <a:r>
              <a:rPr lang="fr-FR" dirty="0">
                <a:latin typeface="Consolas" panose="020B0609020204030204" pitchFamily="49" charset="0"/>
              </a:rPr>
              <a:t> == '</a:t>
            </a:r>
            <a:r>
              <a:rPr lang="fr-FR" dirty="0" err="1">
                <a:latin typeface="Consolas" panose="020B0609020204030204" pitchFamily="49" charset="0"/>
              </a:rPr>
              <a:t>Reisen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path</a:t>
            </a:r>
            <a:r>
              <a:rPr lang="fr-FR" dirty="0">
                <a:latin typeface="Consolas" panose="020B0609020204030204" pitchFamily="49" charset="0"/>
              </a:rPr>
              <a:t> IN OUTBOUND K_SHORTEST_PATHS</a:t>
            </a:r>
            <a:br>
              <a:rPr lang="fr-FR" dirty="0">
                <a:latin typeface="Consolas" panose="020B0609020204030204" pitchFamily="49" charset="0"/>
              </a:rPr>
            </a:br>
            <a:r>
              <a:rPr lang="fr-FR" dirty="0" err="1">
                <a:latin typeface="Consolas" panose="020B0609020204030204" pitchFamily="49" charset="0"/>
              </a:rPr>
              <a:t>sysDepart</a:t>
            </a:r>
            <a:r>
              <a:rPr lang="fr-FR" dirty="0">
                <a:latin typeface="Consolas" panose="020B0609020204030204" pitchFamily="49" charset="0"/>
              </a:rPr>
              <a:t>._id TO </a:t>
            </a:r>
            <a:r>
              <a:rPr lang="fr-FR" dirty="0" err="1">
                <a:latin typeface="Consolas" panose="020B0609020204030204" pitchFamily="49" charset="0"/>
              </a:rPr>
              <a:t>sysArrive</a:t>
            </a:r>
            <a:r>
              <a:rPr lang="fr-FR" dirty="0">
                <a:latin typeface="Consolas" panose="020B0609020204030204" pitchFamily="49" charset="0"/>
              </a:rPr>
              <a:t>._id</a:t>
            </a:r>
            <a:br>
              <a:rPr lang="fr-FR" dirty="0">
                <a:latin typeface="Consolas" panose="020B0609020204030204" pitchFamily="49" charset="0"/>
              </a:rPr>
            </a:br>
            <a:r>
              <a:rPr lang="fr-FR" dirty="0">
                <a:latin typeface="Consolas" panose="020B0609020204030204" pitchFamily="49" charset="0"/>
              </a:rPr>
              <a:t>GRAPH '</a:t>
            </a:r>
            <a:r>
              <a:rPr lang="fr-FR" dirty="0" err="1">
                <a:latin typeface="Consolas" panose="020B0609020204030204" pitchFamily="49" charset="0"/>
              </a:rPr>
              <a:t>EveGraph</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LIMIT 1</a:t>
            </a:r>
            <a:br>
              <a:rPr lang="fr-FR" dirty="0">
                <a:latin typeface="Consolas" panose="020B0609020204030204" pitchFamily="49" charset="0"/>
              </a:rPr>
            </a:br>
            <a:r>
              <a:rPr lang="fr-FR" dirty="0">
                <a:latin typeface="Consolas" panose="020B0609020204030204" pitchFamily="49" charset="0"/>
              </a:rPr>
              <a:t>RETURN </a:t>
            </a:r>
            <a:r>
              <a:rPr lang="fr-FR" dirty="0" err="1">
                <a:latin typeface="Consolas" panose="020B0609020204030204" pitchFamily="49" charset="0"/>
              </a:rPr>
              <a:t>path</a:t>
            </a:r>
            <a:endParaRPr lang="fr-FR" dirty="0">
              <a:latin typeface="Consolas" panose="020B0609020204030204" pitchFamily="49" charset="0"/>
            </a:endParaRPr>
          </a:p>
        </p:txBody>
      </p:sp>
    </p:spTree>
    <p:extLst>
      <p:ext uri="{BB962C8B-B14F-4D97-AF65-F5344CB8AC3E}">
        <p14:creationId xmlns:p14="http://schemas.microsoft.com/office/powerpoint/2010/main" val="228650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 name="Encre 1">
                <a:extLst>
                  <a:ext uri="{FF2B5EF4-FFF2-40B4-BE49-F238E27FC236}">
                    <a16:creationId xmlns:a16="http://schemas.microsoft.com/office/drawing/2014/main" id="{31EC0756-08F6-41E8-8CDE-CF78074A7C49}"/>
                  </a:ext>
                </a:extLst>
              </p14:cNvPr>
              <p14:cNvContentPartPr/>
              <p14:nvPr/>
            </p14:nvContentPartPr>
            <p14:xfrm>
              <a:off x="9663501" y="3724913"/>
              <a:ext cx="82080" cy="399240"/>
            </p14:xfrm>
          </p:contentPart>
        </mc:Choice>
        <mc:Fallback xmlns="">
          <p:pic>
            <p:nvPicPr>
              <p:cNvPr id="2" name="Encre 1">
                <a:extLst>
                  <a:ext uri="{FF2B5EF4-FFF2-40B4-BE49-F238E27FC236}">
                    <a16:creationId xmlns:a16="http://schemas.microsoft.com/office/drawing/2014/main" id="{31EC0756-08F6-41E8-8CDE-CF78074A7C49}"/>
                  </a:ext>
                </a:extLst>
              </p:cNvPr>
              <p:cNvPicPr/>
              <p:nvPr/>
            </p:nvPicPr>
            <p:blipFill>
              <a:blip r:embed="rId10"/>
              <a:stretch>
                <a:fillRect/>
              </a:stretch>
            </p:blipFill>
            <p:spPr>
              <a:xfrm>
                <a:off x="9654501" y="3715913"/>
                <a:ext cx="99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Encre 2">
                <a:extLst>
                  <a:ext uri="{FF2B5EF4-FFF2-40B4-BE49-F238E27FC236}">
                    <a16:creationId xmlns:a16="http://schemas.microsoft.com/office/drawing/2014/main" id="{DAFC0131-3B76-4EBD-8047-EA21A7BDEF38}"/>
                  </a:ext>
                </a:extLst>
              </p14:cNvPr>
              <p14:cNvContentPartPr/>
              <p14:nvPr/>
            </p14:nvContentPartPr>
            <p14:xfrm>
              <a:off x="9633261" y="3287873"/>
              <a:ext cx="102600" cy="349200"/>
            </p14:xfrm>
          </p:contentPart>
        </mc:Choice>
        <mc:Fallback xmlns="">
          <p:pic>
            <p:nvPicPr>
              <p:cNvPr id="3" name="Encre 2">
                <a:extLst>
                  <a:ext uri="{FF2B5EF4-FFF2-40B4-BE49-F238E27FC236}">
                    <a16:creationId xmlns:a16="http://schemas.microsoft.com/office/drawing/2014/main" id="{DAFC0131-3B76-4EBD-8047-EA21A7BDEF38}"/>
                  </a:ext>
                </a:extLst>
              </p:cNvPr>
              <p:cNvPicPr/>
              <p:nvPr/>
            </p:nvPicPr>
            <p:blipFill>
              <a:blip r:embed="rId12"/>
              <a:stretch>
                <a:fillRect/>
              </a:stretch>
            </p:blipFill>
            <p:spPr>
              <a:xfrm>
                <a:off x="9624261" y="3278873"/>
                <a:ext cx="1202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Encre 3">
                <a:extLst>
                  <a:ext uri="{FF2B5EF4-FFF2-40B4-BE49-F238E27FC236}">
                    <a16:creationId xmlns:a16="http://schemas.microsoft.com/office/drawing/2014/main" id="{6F0D9FEE-5ED5-45CD-93FD-2BA8E0533DEB}"/>
                  </a:ext>
                </a:extLst>
              </p14:cNvPr>
              <p14:cNvContentPartPr/>
              <p14:nvPr/>
            </p14:nvContentPartPr>
            <p14:xfrm>
              <a:off x="9512661" y="2643113"/>
              <a:ext cx="160200" cy="431640"/>
            </p14:xfrm>
          </p:contentPart>
        </mc:Choice>
        <mc:Fallback xmlns="">
          <p:pic>
            <p:nvPicPr>
              <p:cNvPr id="4" name="Encre 3">
                <a:extLst>
                  <a:ext uri="{FF2B5EF4-FFF2-40B4-BE49-F238E27FC236}">
                    <a16:creationId xmlns:a16="http://schemas.microsoft.com/office/drawing/2014/main" id="{6F0D9FEE-5ED5-45CD-93FD-2BA8E0533DEB}"/>
                  </a:ext>
                </a:extLst>
              </p:cNvPr>
              <p:cNvPicPr/>
              <p:nvPr/>
            </p:nvPicPr>
            <p:blipFill>
              <a:blip r:embed="rId14"/>
              <a:stretch>
                <a:fillRect/>
              </a:stretch>
            </p:blipFill>
            <p:spPr>
              <a:xfrm>
                <a:off x="9503661" y="2634473"/>
                <a:ext cx="1778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Encre 5">
                <a:extLst>
                  <a:ext uri="{FF2B5EF4-FFF2-40B4-BE49-F238E27FC236}">
                    <a16:creationId xmlns:a16="http://schemas.microsoft.com/office/drawing/2014/main" id="{6230F6B5-0F5B-4B8B-B5C2-5F75CB1FAE9F}"/>
                  </a:ext>
                </a:extLst>
              </p14:cNvPr>
              <p14:cNvContentPartPr/>
              <p14:nvPr/>
            </p14:nvContentPartPr>
            <p14:xfrm>
              <a:off x="9217461" y="2662553"/>
              <a:ext cx="312480" cy="106560"/>
            </p14:xfrm>
          </p:contentPart>
        </mc:Choice>
        <mc:Fallback xmlns="">
          <p:pic>
            <p:nvPicPr>
              <p:cNvPr id="6" name="Encre 5">
                <a:extLst>
                  <a:ext uri="{FF2B5EF4-FFF2-40B4-BE49-F238E27FC236}">
                    <a16:creationId xmlns:a16="http://schemas.microsoft.com/office/drawing/2014/main" id="{6230F6B5-0F5B-4B8B-B5C2-5F75CB1FAE9F}"/>
                  </a:ext>
                </a:extLst>
              </p:cNvPr>
              <p:cNvPicPr/>
              <p:nvPr/>
            </p:nvPicPr>
            <p:blipFill>
              <a:blip r:embed="rId16"/>
              <a:stretch>
                <a:fillRect/>
              </a:stretch>
            </p:blipFill>
            <p:spPr>
              <a:xfrm>
                <a:off x="9208461" y="2653553"/>
                <a:ext cx="330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73D3CEFD-F4CC-4703-B88B-ECAAECCA25A7}"/>
                  </a:ext>
                </a:extLst>
              </p14:cNvPr>
              <p14:cNvContentPartPr/>
              <p14:nvPr/>
            </p14:nvContentPartPr>
            <p14:xfrm>
              <a:off x="8812821" y="2766953"/>
              <a:ext cx="232920" cy="315720"/>
            </p14:xfrm>
          </p:contentPart>
        </mc:Choice>
        <mc:Fallback xmlns="">
          <p:pic>
            <p:nvPicPr>
              <p:cNvPr id="10" name="Encre 9">
                <a:extLst>
                  <a:ext uri="{FF2B5EF4-FFF2-40B4-BE49-F238E27FC236}">
                    <a16:creationId xmlns:a16="http://schemas.microsoft.com/office/drawing/2014/main" id="{73D3CEFD-F4CC-4703-B88B-ECAAECCA25A7}"/>
                  </a:ext>
                </a:extLst>
              </p:cNvPr>
              <p:cNvPicPr/>
              <p:nvPr/>
            </p:nvPicPr>
            <p:blipFill>
              <a:blip r:embed="rId18"/>
              <a:stretch>
                <a:fillRect/>
              </a:stretch>
            </p:blipFill>
            <p:spPr>
              <a:xfrm>
                <a:off x="8804181" y="2758313"/>
                <a:ext cx="250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Encre 10">
                <a:extLst>
                  <a:ext uri="{FF2B5EF4-FFF2-40B4-BE49-F238E27FC236}">
                    <a16:creationId xmlns:a16="http://schemas.microsoft.com/office/drawing/2014/main" id="{E71A57F6-5A76-4DC1-B709-718F743CF30F}"/>
                  </a:ext>
                </a:extLst>
              </p14:cNvPr>
              <p14:cNvContentPartPr/>
              <p14:nvPr/>
            </p14:nvContentPartPr>
            <p14:xfrm>
              <a:off x="6400101" y="3289673"/>
              <a:ext cx="2080800" cy="2548800"/>
            </p14:xfrm>
          </p:contentPart>
        </mc:Choice>
        <mc:Fallback xmlns="">
          <p:pic>
            <p:nvPicPr>
              <p:cNvPr id="11" name="Encre 10">
                <a:extLst>
                  <a:ext uri="{FF2B5EF4-FFF2-40B4-BE49-F238E27FC236}">
                    <a16:creationId xmlns:a16="http://schemas.microsoft.com/office/drawing/2014/main" id="{E71A57F6-5A76-4DC1-B709-718F743CF30F}"/>
                  </a:ext>
                </a:extLst>
              </p:cNvPr>
              <p:cNvPicPr/>
              <p:nvPr/>
            </p:nvPicPr>
            <p:blipFill>
              <a:blip r:embed="rId20"/>
              <a:stretch>
                <a:fillRect/>
              </a:stretch>
            </p:blipFill>
            <p:spPr>
              <a:xfrm>
                <a:off x="6391101" y="3281033"/>
                <a:ext cx="209844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Encre 11">
                <a:extLst>
                  <a:ext uri="{FF2B5EF4-FFF2-40B4-BE49-F238E27FC236}">
                    <a16:creationId xmlns:a16="http://schemas.microsoft.com/office/drawing/2014/main" id="{B97E5C04-EE1B-45F5-9CF3-5EF4B44BF738}"/>
                  </a:ext>
                </a:extLst>
              </p14:cNvPr>
              <p14:cNvContentPartPr/>
              <p14:nvPr/>
            </p14:nvContentPartPr>
            <p14:xfrm>
              <a:off x="5510901" y="4627073"/>
              <a:ext cx="433080" cy="1164600"/>
            </p14:xfrm>
          </p:contentPart>
        </mc:Choice>
        <mc:Fallback xmlns="">
          <p:pic>
            <p:nvPicPr>
              <p:cNvPr id="12" name="Encre 11">
                <a:extLst>
                  <a:ext uri="{FF2B5EF4-FFF2-40B4-BE49-F238E27FC236}">
                    <a16:creationId xmlns:a16="http://schemas.microsoft.com/office/drawing/2014/main" id="{B97E5C04-EE1B-45F5-9CF3-5EF4B44BF738}"/>
                  </a:ext>
                </a:extLst>
              </p:cNvPr>
              <p:cNvPicPr/>
              <p:nvPr/>
            </p:nvPicPr>
            <p:blipFill>
              <a:blip r:embed="rId22"/>
              <a:stretch>
                <a:fillRect/>
              </a:stretch>
            </p:blipFill>
            <p:spPr>
              <a:xfrm>
                <a:off x="5501901" y="4618073"/>
                <a:ext cx="45072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Encre 12">
                <a:extLst>
                  <a:ext uri="{FF2B5EF4-FFF2-40B4-BE49-F238E27FC236}">
                    <a16:creationId xmlns:a16="http://schemas.microsoft.com/office/drawing/2014/main" id="{2F958B77-0D9C-4FE4-BE77-19F2D2DEA925}"/>
                  </a:ext>
                </a:extLst>
              </p14:cNvPr>
              <p14:cNvContentPartPr/>
              <p14:nvPr/>
            </p14:nvContentPartPr>
            <p14:xfrm>
              <a:off x="5666421" y="4032353"/>
              <a:ext cx="103320" cy="297720"/>
            </p14:xfrm>
          </p:contentPart>
        </mc:Choice>
        <mc:Fallback xmlns="">
          <p:pic>
            <p:nvPicPr>
              <p:cNvPr id="13" name="Encre 12">
                <a:extLst>
                  <a:ext uri="{FF2B5EF4-FFF2-40B4-BE49-F238E27FC236}">
                    <a16:creationId xmlns:a16="http://schemas.microsoft.com/office/drawing/2014/main" id="{2F958B77-0D9C-4FE4-BE77-19F2D2DEA925}"/>
                  </a:ext>
                </a:extLst>
              </p:cNvPr>
              <p:cNvPicPr/>
              <p:nvPr/>
            </p:nvPicPr>
            <p:blipFill>
              <a:blip r:embed="rId24"/>
              <a:stretch>
                <a:fillRect/>
              </a:stretch>
            </p:blipFill>
            <p:spPr>
              <a:xfrm>
                <a:off x="5657781" y="4023713"/>
                <a:ext cx="120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Encre 13">
                <a:extLst>
                  <a:ext uri="{FF2B5EF4-FFF2-40B4-BE49-F238E27FC236}">
                    <a16:creationId xmlns:a16="http://schemas.microsoft.com/office/drawing/2014/main" id="{B424CF2F-6E14-4824-875A-21387C2BA541}"/>
                  </a:ext>
                </a:extLst>
              </p14:cNvPr>
              <p14:cNvContentPartPr/>
              <p14:nvPr/>
            </p14:nvContentPartPr>
            <p14:xfrm>
              <a:off x="5871981" y="3925433"/>
              <a:ext cx="566280" cy="91080"/>
            </p14:xfrm>
          </p:contentPart>
        </mc:Choice>
        <mc:Fallback xmlns="">
          <p:pic>
            <p:nvPicPr>
              <p:cNvPr id="14" name="Encre 13">
                <a:extLst>
                  <a:ext uri="{FF2B5EF4-FFF2-40B4-BE49-F238E27FC236}">
                    <a16:creationId xmlns:a16="http://schemas.microsoft.com/office/drawing/2014/main" id="{B424CF2F-6E14-4824-875A-21387C2BA541}"/>
                  </a:ext>
                </a:extLst>
              </p:cNvPr>
              <p:cNvPicPr/>
              <p:nvPr/>
            </p:nvPicPr>
            <p:blipFill>
              <a:blip r:embed="rId26"/>
              <a:stretch>
                <a:fillRect/>
              </a:stretch>
            </p:blipFill>
            <p:spPr>
              <a:xfrm>
                <a:off x="5862981" y="3916793"/>
                <a:ext cx="5839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Encre 14">
                <a:extLst>
                  <a:ext uri="{FF2B5EF4-FFF2-40B4-BE49-F238E27FC236}">
                    <a16:creationId xmlns:a16="http://schemas.microsoft.com/office/drawing/2014/main" id="{25291EE9-F9E5-473A-B885-2AB16BE2C1A6}"/>
                  </a:ext>
                </a:extLst>
              </p14:cNvPr>
              <p14:cNvContentPartPr/>
              <p14:nvPr/>
            </p14:nvContentPartPr>
            <p14:xfrm>
              <a:off x="6894021" y="3718433"/>
              <a:ext cx="1652040" cy="584640"/>
            </p14:xfrm>
          </p:contentPart>
        </mc:Choice>
        <mc:Fallback xmlns="">
          <p:pic>
            <p:nvPicPr>
              <p:cNvPr id="15" name="Encre 14">
                <a:extLst>
                  <a:ext uri="{FF2B5EF4-FFF2-40B4-BE49-F238E27FC236}">
                    <a16:creationId xmlns:a16="http://schemas.microsoft.com/office/drawing/2014/main" id="{25291EE9-F9E5-473A-B885-2AB16BE2C1A6}"/>
                  </a:ext>
                </a:extLst>
              </p:cNvPr>
              <p:cNvPicPr/>
              <p:nvPr/>
            </p:nvPicPr>
            <p:blipFill>
              <a:blip r:embed="rId28"/>
              <a:stretch>
                <a:fillRect/>
              </a:stretch>
            </p:blipFill>
            <p:spPr>
              <a:xfrm>
                <a:off x="6885021" y="3709433"/>
                <a:ext cx="166968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Encre 15">
                <a:extLst>
                  <a:ext uri="{FF2B5EF4-FFF2-40B4-BE49-F238E27FC236}">
                    <a16:creationId xmlns:a16="http://schemas.microsoft.com/office/drawing/2014/main" id="{90FB50F1-BD2B-4FD2-BF77-0204E88D2113}"/>
                  </a:ext>
                </a:extLst>
              </p14:cNvPr>
              <p14:cNvContentPartPr/>
              <p14:nvPr/>
            </p14:nvContentPartPr>
            <p14:xfrm>
              <a:off x="8704461" y="4224953"/>
              <a:ext cx="547200" cy="285480"/>
            </p14:xfrm>
          </p:contentPart>
        </mc:Choice>
        <mc:Fallback xmlns="">
          <p:pic>
            <p:nvPicPr>
              <p:cNvPr id="16" name="Encre 15">
                <a:extLst>
                  <a:ext uri="{FF2B5EF4-FFF2-40B4-BE49-F238E27FC236}">
                    <a16:creationId xmlns:a16="http://schemas.microsoft.com/office/drawing/2014/main" id="{90FB50F1-BD2B-4FD2-BF77-0204E88D2113}"/>
                  </a:ext>
                </a:extLst>
              </p:cNvPr>
              <p:cNvPicPr/>
              <p:nvPr/>
            </p:nvPicPr>
            <p:blipFill>
              <a:blip r:embed="rId30"/>
              <a:stretch>
                <a:fillRect/>
              </a:stretch>
            </p:blipFill>
            <p:spPr>
              <a:xfrm>
                <a:off x="8695821" y="4216313"/>
                <a:ext cx="564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Encre 18">
                <a:extLst>
                  <a:ext uri="{FF2B5EF4-FFF2-40B4-BE49-F238E27FC236}">
                    <a16:creationId xmlns:a16="http://schemas.microsoft.com/office/drawing/2014/main" id="{995390E6-B56A-470C-BA7F-384D62892603}"/>
                  </a:ext>
                </a:extLst>
              </p14:cNvPr>
              <p14:cNvContentPartPr/>
              <p14:nvPr/>
            </p14:nvContentPartPr>
            <p14:xfrm>
              <a:off x="9834141" y="4552913"/>
              <a:ext cx="465120" cy="109080"/>
            </p14:xfrm>
          </p:contentPart>
        </mc:Choice>
        <mc:Fallback xmlns="">
          <p:pic>
            <p:nvPicPr>
              <p:cNvPr id="19" name="Encre 18">
                <a:extLst>
                  <a:ext uri="{FF2B5EF4-FFF2-40B4-BE49-F238E27FC236}">
                    <a16:creationId xmlns:a16="http://schemas.microsoft.com/office/drawing/2014/main" id="{995390E6-B56A-470C-BA7F-384D62892603}"/>
                  </a:ext>
                </a:extLst>
              </p:cNvPr>
              <p:cNvPicPr/>
              <p:nvPr/>
            </p:nvPicPr>
            <p:blipFill>
              <a:blip r:embed="rId32"/>
              <a:stretch>
                <a:fillRect/>
              </a:stretch>
            </p:blipFill>
            <p:spPr>
              <a:xfrm>
                <a:off x="9780141" y="4444913"/>
                <a:ext cx="572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Encre 19">
                <a:extLst>
                  <a:ext uri="{FF2B5EF4-FFF2-40B4-BE49-F238E27FC236}">
                    <a16:creationId xmlns:a16="http://schemas.microsoft.com/office/drawing/2014/main" id="{FDB802E7-80FB-45A5-A11F-B1E0F9CF418B}"/>
                  </a:ext>
                </a:extLst>
              </p14:cNvPr>
              <p14:cNvContentPartPr/>
              <p14:nvPr/>
            </p14:nvContentPartPr>
            <p14:xfrm>
              <a:off x="9645861" y="5216753"/>
              <a:ext cx="541080" cy="173160"/>
            </p14:xfrm>
          </p:contentPart>
        </mc:Choice>
        <mc:Fallback xmlns="">
          <p:pic>
            <p:nvPicPr>
              <p:cNvPr id="20" name="Encre 19">
                <a:extLst>
                  <a:ext uri="{FF2B5EF4-FFF2-40B4-BE49-F238E27FC236}">
                    <a16:creationId xmlns:a16="http://schemas.microsoft.com/office/drawing/2014/main" id="{FDB802E7-80FB-45A5-A11F-B1E0F9CF418B}"/>
                  </a:ext>
                </a:extLst>
              </p:cNvPr>
              <p:cNvPicPr/>
              <p:nvPr/>
            </p:nvPicPr>
            <p:blipFill>
              <a:blip r:embed="rId34"/>
              <a:stretch>
                <a:fillRect/>
              </a:stretch>
            </p:blipFill>
            <p:spPr>
              <a:xfrm>
                <a:off x="9592221" y="5108753"/>
                <a:ext cx="648720" cy="388800"/>
              </a:xfrm>
              <a:prstGeom prst="rect">
                <a:avLst/>
              </a:prstGeom>
            </p:spPr>
          </p:pic>
        </mc:Fallback>
      </mc:AlternateContent>
      <p:sp>
        <p:nvSpPr>
          <p:cNvPr id="21" name="ZoneTexte 20">
            <a:extLst>
              <a:ext uri="{FF2B5EF4-FFF2-40B4-BE49-F238E27FC236}">
                <a16:creationId xmlns:a16="http://schemas.microsoft.com/office/drawing/2014/main" id="{4F357BD6-9598-46DF-A899-67D39608EEE6}"/>
              </a:ext>
            </a:extLst>
          </p:cNvPr>
          <p:cNvSpPr txBox="1"/>
          <p:nvPr/>
        </p:nvSpPr>
        <p:spPr>
          <a:xfrm>
            <a:off x="3290048" y="161365"/>
            <a:ext cx="4893712" cy="1077218"/>
          </a:xfrm>
          <a:prstGeom prst="rect">
            <a:avLst/>
          </a:prstGeom>
          <a:noFill/>
        </p:spPr>
        <p:txBody>
          <a:bodyPr wrap="none" rtlCol="0">
            <a:spAutoFit/>
          </a:bodyPr>
          <a:lstStyle/>
          <a:p>
            <a:r>
              <a:rPr lang="fr-FR" sz="3200" dirty="0">
                <a:solidFill>
                  <a:schemeClr val="tx2"/>
                </a:solidFill>
                <a:highlight>
                  <a:srgbClr val="00FF00"/>
                </a:highlight>
              </a:rPr>
              <a:t>Chemin le plus sécurisé</a:t>
            </a:r>
          </a:p>
          <a:p>
            <a:r>
              <a:rPr lang="fr-FR" sz="3200" i="1" dirty="0">
                <a:solidFill>
                  <a:schemeClr val="tx2"/>
                </a:solidFill>
                <a:highlight>
                  <a:srgbClr val="00FF00"/>
                </a:highlight>
              </a:rPr>
              <a:t>Éviter les systèmes rouges</a:t>
            </a:r>
          </a:p>
        </p:txBody>
      </p:sp>
    </p:spTree>
    <p:extLst>
      <p:ext uri="{BB962C8B-B14F-4D97-AF65-F5344CB8AC3E}">
        <p14:creationId xmlns:p14="http://schemas.microsoft.com/office/powerpoint/2010/main" val="136089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a:xfrm>
            <a:off x="838200" y="457200"/>
            <a:ext cx="10515600" cy="5719763"/>
          </a:xfrm>
        </p:spPr>
        <p:txBody>
          <a:bodyPr>
            <a:normAutofit fontScale="85000" lnSpcReduction="20000"/>
          </a:bodyPr>
          <a:lstStyle/>
          <a:p>
            <a:pPr marL="0" indent="0">
              <a:buNone/>
            </a:pPr>
            <a:r>
              <a:rPr lang="fr-FR" u="sng" dirty="0"/>
              <a:t>La requête AQL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Airaken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Reisen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v,e,p</a:t>
            </a:r>
            <a:r>
              <a:rPr kumimoji="0" lang="fr-FR" altLang="fr-FR" sz="2800" b="0" i="0" u="none" strike="noStrike" cap="none" normalizeH="0" baseline="0" dirty="0">
                <a:ln>
                  <a:noFill/>
                </a:ln>
                <a:solidFill>
                  <a:srgbClr val="000000"/>
                </a:solidFill>
                <a:effectLst/>
                <a:latin typeface="Consolas" panose="020B0609020204030204" pitchFamily="49" charset="0"/>
              </a:rPr>
              <a:t> IN 1..31 OUTBOUND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GRAPH '</a:t>
            </a:r>
            <a:r>
              <a:rPr kumimoji="0" lang="fr-FR" altLang="fr-FR" sz="2800" b="0" i="0" u="none" strike="noStrike" cap="none" normalizeH="0" baseline="0" dirty="0" err="1">
                <a:ln>
                  <a:noFill/>
                </a:ln>
                <a:solidFill>
                  <a:srgbClr val="000000"/>
                </a:solidFill>
                <a:effectLst/>
                <a:latin typeface="Consolas" panose="020B0609020204030204" pitchFamily="49" charset="0"/>
              </a:rPr>
              <a:t>EveGraph</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OPTIONS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order</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bfs</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uniqueVertices</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path</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v._id</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._id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ALL &gt;= 0.5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LIMIT 1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a:ln>
                  <a:noFill/>
                </a:ln>
                <a:solidFill>
                  <a:srgbClr val="000000"/>
                </a:solidFill>
                <a:effectLst/>
                <a:latin typeface="Consolas" panose="020B0609020204030204" pitchFamily="49" charset="0"/>
              </a:rPr>
              <a:t>Name: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Secu</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a:ln>
                  <a:noFill/>
                </a:ln>
                <a:solidFill>
                  <a:schemeClr val="tx1"/>
                </a:solidFill>
                <a:effectLst/>
                <a:latin typeface="Consolas" panose="020B0609020204030204" pitchFamily="49" charset="0"/>
              </a:rPr>
              <a:t> </a:t>
            </a:r>
            <a:endParaRPr kumimoji="0" lang="fr-FR" altLang="fr-FR" sz="5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179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0" name="Freeform: Shape 19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1" name="Freeform: Shape 20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2" name="Freeform: Shape 20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4" name="Freeform: Shape 20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1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2" name="Freeform: Shape 21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9" name="Rectangle 21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0" name="Rectangle 21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1" name="Rectangle 220">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fficher l’image source">
            <a:extLst>
              <a:ext uri="{FF2B5EF4-FFF2-40B4-BE49-F238E27FC236}">
                <a16:creationId xmlns:a16="http://schemas.microsoft.com/office/drawing/2014/main" id="{E1FE6218-BB3C-4EF9-8F63-CC333A5CA3B2}"/>
              </a:ext>
            </a:extLst>
          </p:cNvPr>
          <p:cNvPicPr>
            <a:picLocks noChangeAspect="1" noChangeArrowheads="1"/>
          </p:cNvPicPr>
          <p:nvPr/>
        </p:nvPicPr>
        <p:blipFill rotWithShape="1">
          <a:blip r:embed="rId3">
            <a:alphaModFix amt="90000"/>
            <a:extLst>
              <a:ext uri="{28A0092B-C50C-407E-A947-70E740481C1C}">
                <a14:useLocalDpi xmlns:a14="http://schemas.microsoft.com/office/drawing/2010/main" val="0"/>
              </a:ext>
            </a:extLst>
          </a:blip>
          <a:srcRect t="20" r="1" b="4350"/>
          <a:stretch/>
        </p:blipFill>
        <p:spPr bwMode="auto">
          <a:xfrm>
            <a:off x="20" y="10"/>
            <a:ext cx="12188932" cy="6856614"/>
          </a:xfrm>
          <a:prstGeom prst="rect">
            <a:avLst/>
          </a:prstGeom>
          <a:noFill/>
          <a:extLst>
            <a:ext uri="{909E8E84-426E-40DD-AFC4-6F175D3DCCD1}">
              <a14:hiddenFill xmlns:a14="http://schemas.microsoft.com/office/drawing/2010/main">
                <a:solidFill>
                  <a:srgbClr val="FFFFFF"/>
                </a:solidFill>
              </a14:hiddenFill>
            </a:ext>
          </a:extLst>
        </p:spPr>
      </p:pic>
      <p:grpSp>
        <p:nvGrpSpPr>
          <p:cNvPr id="222" name="Graphic 141">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3" name="Freeform: Shape 22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25000"/>
                </a:schemeClr>
              </a:solidFill>
              <a:prstDash val="lgDash"/>
              <a:round/>
            </a:ln>
          </p:spPr>
          <p:txBody>
            <a:bodyPr rtlCol="0" anchor="ctr"/>
            <a:lstStyle/>
            <a:p>
              <a:endParaRPr lang="en-US"/>
            </a:p>
          </p:txBody>
        </p:sp>
        <p:sp>
          <p:nvSpPr>
            <p:cNvPr id="224" name="Freeform: Shape 22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25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25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25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25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25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25000"/>
                </a:schemeClr>
              </a:solidFill>
              <a:prstDash val="lgDash"/>
              <a:round/>
            </a:ln>
          </p:spPr>
          <p:txBody>
            <a:bodyPr rtlCol="0" anchor="ctr"/>
            <a:lstStyle/>
            <a:p>
              <a:endParaRPr lang="en-US" dirty="0"/>
            </a:p>
          </p:txBody>
        </p:sp>
      </p:grpSp>
      <p:grpSp>
        <p:nvGrpSpPr>
          <p:cNvPr id="230" name="Group 229">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3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32" name="Freeform: Shape 23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a:t>Le NoSQL, quésaco ?</a:t>
            </a:r>
            <a:endParaRPr lang="fr-FR" dirty="0"/>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74"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1277696413"/>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pPr algn="ctr"/>
            <a:r>
              <a:rPr lang="fr-FR" sz="4800" dirty="0"/>
              <a:t>Données </a:t>
            </a:r>
            <a:br>
              <a:rPr lang="fr-FR" sz="4800" dirty="0"/>
            </a:br>
            <a:r>
              <a:rPr lang="fr-FR" sz="4800" dirty="0"/>
              <a:t>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3"/>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4"/>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5"/>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6"/>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normAutofit/>
          </a:bodyPr>
          <a:lstStyle/>
          <a:p>
            <a:endParaRPr lang="fr-FR" dirty="0"/>
          </a:p>
          <a:p>
            <a:endParaRPr lang="fr-FR" dirty="0"/>
          </a:p>
          <a:p>
            <a:r>
              <a:rPr lang="fr-FR" dirty="0"/>
              <a:t>Pas de langage standardisé (</a:t>
            </a:r>
            <a:r>
              <a:rPr lang="fr-FR" dirty="0" err="1"/>
              <a:t>Gremlin</a:t>
            </a:r>
            <a:r>
              <a:rPr lang="fr-FR" dirty="0"/>
              <a:t>, AQL,…)</a:t>
            </a:r>
          </a:p>
          <a:p>
            <a:r>
              <a:rPr lang="fr-FR" b="0" i="0" dirty="0">
                <a:solidFill>
                  <a:srgbClr val="3C3C3C"/>
                </a:solidFill>
                <a:effectLst/>
                <a:latin typeface="OpenSansRegular"/>
              </a:rPr>
              <a:t>Utilisée pour </a:t>
            </a:r>
            <a:r>
              <a:rPr lang="fr-FR" i="0" dirty="0">
                <a:solidFill>
                  <a:srgbClr val="3C3C3C"/>
                </a:solidFill>
                <a:effectLst/>
                <a:latin typeface="OpenSansRegular"/>
              </a:rPr>
              <a:t>l'analyse des risques, la détection des fraudes, la recherche de pannes…</a:t>
            </a:r>
          </a:p>
          <a:p>
            <a:pPr algn="l"/>
            <a:r>
              <a:rPr lang="fr-FR" b="0" i="0" dirty="0">
                <a:solidFill>
                  <a:srgbClr val="3C3C3C"/>
                </a:solidFill>
                <a:effectLst/>
                <a:latin typeface="OpenSansRegular"/>
              </a:rPr>
              <a:t>Exemple dans la logistique, permet de suivre tous les processus, de la conception à la vente.</a:t>
            </a:r>
            <a:endParaRPr lang="fr-FR" dirty="0"/>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CF43B38D-D92A-41FF-8012-DD1A59C22F7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000" kern="1200">
                <a:solidFill>
                  <a:schemeClr val="tx2"/>
                </a:solidFill>
                <a:latin typeface="+mj-lt"/>
                <a:ea typeface="+mj-ea"/>
                <a:cs typeface="+mj-cs"/>
              </a:rPr>
              <a:t>Exemple de Graph d’un réseau social</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User Network">
            <a:extLst>
              <a:ext uri="{FF2B5EF4-FFF2-40B4-BE49-F238E27FC236}">
                <a16:creationId xmlns:a16="http://schemas.microsoft.com/office/drawing/2014/main" id="{E040214F-8E69-4DAF-B546-FBD9802D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3662497"/>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Words>
  <Application>Microsoft Office PowerPoint</Application>
  <PresentationFormat>Grand écran</PresentationFormat>
  <Paragraphs>331</Paragraphs>
  <Slides>26</Slides>
  <Notes>11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Arial</vt:lpstr>
      <vt:lpstr>Avenir Next LT Pro</vt:lpstr>
      <vt:lpstr>AvenirNext LT Pro Medium</vt:lpstr>
      <vt:lpstr>Calibri</vt:lpstr>
      <vt:lpstr>Consolas</vt:lpstr>
      <vt:lpstr>Courier New</vt:lpstr>
      <vt:lpstr>OpenSansRegular</vt:lpstr>
      <vt:lpstr>Rockwell</vt:lpstr>
      <vt:lpstr>Segoe UI</vt:lpstr>
      <vt:lpstr>Segoe UI Semilight</vt:lpstr>
      <vt:lpstr>system-ui</vt:lpstr>
      <vt:lpstr>Wingdings</vt:lpstr>
      <vt:lpstr>ExploreVTI</vt:lpstr>
      <vt:lpstr>La vie n'est  qu'un GRAPH</vt:lpstr>
      <vt:lpstr>Rappel Base de donnée « SQL », relationnelle</vt:lpstr>
      <vt:lpstr>Présentation PowerPoint</vt:lpstr>
      <vt:lpstr>Le NoSQL, quésaco ?</vt:lpstr>
      <vt:lpstr>Présentation PowerPoint</vt:lpstr>
      <vt:lpstr>Données non structurées</vt:lpstr>
      <vt:lpstr>Les 4 types de bases de données NoSQL</vt:lpstr>
      <vt:lpstr>Base orienté Graph</vt:lpstr>
      <vt:lpstr>Exemple de Graph d’un réseau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avec du code voir le GitHub</vt:lpstr>
      <vt:lpstr>Calcul d’un itinéraire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41</cp:revision>
  <dcterms:created xsi:type="dcterms:W3CDTF">2021-11-05T08:05:04Z</dcterms:created>
  <dcterms:modified xsi:type="dcterms:W3CDTF">2021-12-01T17:33:34Z</dcterms:modified>
</cp:coreProperties>
</file>