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73" r:id="rId4"/>
    <p:sldId id="257" r:id="rId5"/>
    <p:sldId id="271" r:id="rId6"/>
    <p:sldId id="274" r:id="rId7"/>
    <p:sldId id="272" r:id="rId8"/>
    <p:sldId id="259" r:id="rId9"/>
    <p:sldId id="263" r:id="rId10"/>
    <p:sldId id="264" r:id="rId11"/>
    <p:sldId id="265" r:id="rId12"/>
    <p:sldId id="266" r:id="rId13"/>
    <p:sldId id="267" r:id="rId14"/>
    <p:sldId id="268" r:id="rId15"/>
    <p:sldId id="269" r:id="rId16"/>
    <p:sldId id="270" r:id="rId17"/>
    <p:sldId id="262"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F350-6A10-44EA-9C26-5978FF9CFF66}" v="27" dt="2021-11-07T08:12:37.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4" d="100"/>
          <a:sy n="164" d="100"/>
        </p:scale>
        <p:origin x="17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RYCKEMBUSCH" userId="8e2391ccf4e2c0f3" providerId="LiveId" clId="{5F80F350-6A10-44EA-9C26-5978FF9CFF66}"/>
    <pc:docChg chg="undo custSel modSld">
      <pc:chgData name="Anthony RYCKEMBUSCH" userId="8e2391ccf4e2c0f3" providerId="LiveId" clId="{5F80F350-6A10-44EA-9C26-5978FF9CFF66}" dt="2021-11-07T08:24:23.599" v="140" actId="207"/>
      <pc:docMkLst>
        <pc:docMk/>
      </pc:docMkLst>
      <pc:sldChg chg="addSp delSp modSp mod">
        <pc:chgData name="Anthony RYCKEMBUSCH" userId="8e2391ccf4e2c0f3" providerId="LiveId" clId="{5F80F350-6A10-44EA-9C26-5978FF9CFF66}" dt="2021-11-07T08:24:08.312" v="136" actId="207"/>
        <pc:sldMkLst>
          <pc:docMk/>
          <pc:sldMk cId="3127488809" sldId="262"/>
        </pc:sldMkLst>
        <pc:spChg chg="del mod">
          <ac:chgData name="Anthony RYCKEMBUSCH" userId="8e2391ccf4e2c0f3" providerId="LiveId" clId="{5F80F350-6A10-44EA-9C26-5978FF9CFF66}" dt="2021-11-06T17:15:15.044" v="12" actId="478"/>
          <ac:spMkLst>
            <pc:docMk/>
            <pc:sldMk cId="3127488809" sldId="262"/>
            <ac:spMk id="5" creationId="{6112AC34-DF98-4D86-908F-75947657D3DA}"/>
          </ac:spMkLst>
        </pc:spChg>
        <pc:spChg chg="mod">
          <ac:chgData name="Anthony RYCKEMBUSCH" userId="8e2391ccf4e2c0f3" providerId="LiveId" clId="{5F80F350-6A10-44EA-9C26-5978FF9CFF66}" dt="2021-11-07T08:10:55.512" v="111" actId="14100"/>
          <ac:spMkLst>
            <pc:docMk/>
            <pc:sldMk cId="3127488809" sldId="262"/>
            <ac:spMk id="14" creationId="{9CD5CF14-D5EA-4092-86A7-1FA809EC5EE0}"/>
          </ac:spMkLst>
        </pc:spChg>
        <pc:spChg chg="mod">
          <ac:chgData name="Anthony RYCKEMBUSCH" userId="8e2391ccf4e2c0f3" providerId="LiveId" clId="{5F80F350-6A10-44EA-9C26-5978FF9CFF66}" dt="2021-11-07T08:10:37.911" v="107" actId="1076"/>
          <ac:spMkLst>
            <pc:docMk/>
            <pc:sldMk cId="3127488809" sldId="262"/>
            <ac:spMk id="18" creationId="{1432D720-CEDD-4569-81CA-1FF18102B863}"/>
          </ac:spMkLst>
        </pc:spChg>
        <pc:spChg chg="mod">
          <ac:chgData name="Anthony RYCKEMBUSCH" userId="8e2391ccf4e2c0f3" providerId="LiveId" clId="{5F80F350-6A10-44EA-9C26-5978FF9CFF66}" dt="2021-11-07T08:22:44.988" v="135" actId="20577"/>
          <ac:spMkLst>
            <pc:docMk/>
            <pc:sldMk cId="3127488809" sldId="262"/>
            <ac:spMk id="19" creationId="{B9590D0B-5381-4250-B035-E9F84E92A7E1}"/>
          </ac:spMkLst>
        </pc:spChg>
        <pc:spChg chg="add mod">
          <ac:chgData name="Anthony RYCKEMBUSCH" userId="8e2391ccf4e2c0f3" providerId="LiveId" clId="{5F80F350-6A10-44EA-9C26-5978FF9CFF66}" dt="2021-11-06T17:15:18.229" v="13" actId="1076"/>
          <ac:spMkLst>
            <pc:docMk/>
            <pc:sldMk cId="3127488809" sldId="262"/>
            <ac:spMk id="53" creationId="{10BF531F-C445-4EDD-8E6E-1A4E3B170749}"/>
          </ac:spMkLst>
        </pc:spChg>
        <pc:spChg chg="add mod">
          <ac:chgData name="Anthony RYCKEMBUSCH" userId="8e2391ccf4e2c0f3" providerId="LiveId" clId="{5F80F350-6A10-44EA-9C26-5978FF9CFF66}" dt="2021-11-07T08:10:50.048" v="110" actId="1076"/>
          <ac:spMkLst>
            <pc:docMk/>
            <pc:sldMk cId="3127488809" sldId="262"/>
            <ac:spMk id="58" creationId="{BEA9F3D8-A9E0-4647-BA43-9071A62D3B39}"/>
          </ac:spMkLst>
        </pc:spChg>
        <pc:spChg chg="add mod">
          <ac:chgData name="Anthony RYCKEMBUSCH" userId="8e2391ccf4e2c0f3" providerId="LiveId" clId="{5F80F350-6A10-44EA-9C26-5978FF9CFF66}" dt="2021-11-07T08:10:47.268" v="109" actId="1076"/>
          <ac:spMkLst>
            <pc:docMk/>
            <pc:sldMk cId="3127488809" sldId="262"/>
            <ac:spMk id="60" creationId="{03D0D457-9D93-4A03-87AB-69266BB2E452}"/>
          </ac:spMkLst>
        </pc:spChg>
        <pc:spChg chg="mod">
          <ac:chgData name="Anthony RYCKEMBUSCH" userId="8e2391ccf4e2c0f3" providerId="LiveId" clId="{5F80F350-6A10-44EA-9C26-5978FF9CFF66}" dt="2021-11-07T05:52:02.558" v="52" actId="14100"/>
          <ac:spMkLst>
            <pc:docMk/>
            <pc:sldMk cId="3127488809" sldId="262"/>
            <ac:spMk id="94" creationId="{2A1EF2DD-4CDC-4B48-B118-CA520764BE2B}"/>
          </ac:spMkLst>
        </pc:spChg>
        <pc:spChg chg="mod">
          <ac:chgData name="Anthony RYCKEMBUSCH" userId="8e2391ccf4e2c0f3" providerId="LiveId" clId="{5F80F350-6A10-44EA-9C26-5978FF9CFF66}" dt="2021-11-07T05:51:52.360" v="42" actId="14100"/>
          <ac:spMkLst>
            <pc:docMk/>
            <pc:sldMk cId="3127488809" sldId="262"/>
            <ac:spMk id="95" creationId="{AC482C9D-C555-4E91-BBA1-D283A1E3746F}"/>
          </ac:spMkLst>
        </pc:spChg>
        <pc:spChg chg="mod">
          <ac:chgData name="Anthony RYCKEMBUSCH" userId="8e2391ccf4e2c0f3" providerId="LiveId" clId="{5F80F350-6A10-44EA-9C26-5978FF9CFF66}" dt="2021-11-07T08:24:08.312" v="136" actId="207"/>
          <ac:spMkLst>
            <pc:docMk/>
            <pc:sldMk cId="3127488809" sldId="262"/>
            <ac:spMk id="104" creationId="{D03FE9BE-8532-4FA1-B672-32767EBE9299}"/>
          </ac:spMkLst>
        </pc:spChg>
        <pc:cxnChg chg="mod">
          <ac:chgData name="Anthony RYCKEMBUSCH" userId="8e2391ccf4e2c0f3" providerId="LiveId" clId="{5F80F350-6A10-44EA-9C26-5978FF9CFF66}" dt="2021-11-06T17:15:15.044" v="12" actId="478"/>
          <ac:cxnSpMkLst>
            <pc:docMk/>
            <pc:sldMk cId="3127488809" sldId="262"/>
            <ac:cxnSpMk id="3" creationId="{9DCF6E27-66DF-4736-82AA-8D603E1136E1}"/>
          </ac:cxnSpMkLst>
        </pc:cxnChg>
        <pc:cxnChg chg="add mod">
          <ac:chgData name="Anthony RYCKEMBUSCH" userId="8e2391ccf4e2c0f3" providerId="LiveId" clId="{5F80F350-6A10-44EA-9C26-5978FF9CFF66}" dt="2021-11-07T08:10:32.962" v="106" actId="14100"/>
          <ac:cxnSpMkLst>
            <pc:docMk/>
            <pc:sldMk cId="3127488809" sldId="262"/>
            <ac:cxnSpMk id="54" creationId="{7E595234-74E2-432D-89D7-916165A08BC1}"/>
          </ac:cxnSpMkLst>
        </pc:cxnChg>
        <pc:cxnChg chg="add mod">
          <ac:chgData name="Anthony RYCKEMBUSCH" userId="8e2391ccf4e2c0f3" providerId="LiveId" clId="{5F80F350-6A10-44EA-9C26-5978FF9CFF66}" dt="2021-11-07T08:10:27.083" v="105" actId="14100"/>
          <ac:cxnSpMkLst>
            <pc:docMk/>
            <pc:sldMk cId="3127488809" sldId="262"/>
            <ac:cxnSpMk id="56" creationId="{39D3DDB2-50ED-45EA-A298-048153EEF4C5}"/>
          </ac:cxnSpMkLst>
        </pc:cxnChg>
        <pc:cxnChg chg="mod">
          <ac:chgData name="Anthony RYCKEMBUSCH" userId="8e2391ccf4e2c0f3" providerId="LiveId" clId="{5F80F350-6A10-44EA-9C26-5978FF9CFF66}" dt="2021-11-06T17:15:15.044" v="12" actId="478"/>
          <ac:cxnSpMkLst>
            <pc:docMk/>
            <pc:sldMk cId="3127488809" sldId="262"/>
            <ac:cxnSpMk id="59" creationId="{D8853C9F-B24D-4404-A93F-78E894FD0C57}"/>
          </ac:cxnSpMkLst>
        </pc:cxnChg>
        <pc:cxnChg chg="mod">
          <ac:chgData name="Anthony RYCKEMBUSCH" userId="8e2391ccf4e2c0f3" providerId="LiveId" clId="{5F80F350-6A10-44EA-9C26-5978FF9CFF66}" dt="2021-11-07T08:10:55.512" v="111" actId="14100"/>
          <ac:cxnSpMkLst>
            <pc:docMk/>
            <pc:sldMk cId="3127488809" sldId="262"/>
            <ac:cxnSpMk id="75" creationId="{0C3727DD-9BD9-4766-AEEB-F28ED9CDA75C}"/>
          </ac:cxnSpMkLst>
        </pc:cxnChg>
        <pc:cxnChg chg="mod">
          <ac:chgData name="Anthony RYCKEMBUSCH" userId="8e2391ccf4e2c0f3" providerId="LiveId" clId="{5F80F350-6A10-44EA-9C26-5978FF9CFF66}" dt="2021-11-07T08:10:37.911" v="107" actId="1076"/>
          <ac:cxnSpMkLst>
            <pc:docMk/>
            <pc:sldMk cId="3127488809" sldId="262"/>
            <ac:cxnSpMk id="102" creationId="{0C4B0B53-F953-49C1-9B3B-73C29CE96CE4}"/>
          </ac:cxnSpMkLst>
        </pc:cxnChg>
        <pc:cxnChg chg="mod">
          <ac:chgData name="Anthony RYCKEMBUSCH" userId="8e2391ccf4e2c0f3" providerId="LiveId" clId="{5F80F350-6A10-44EA-9C26-5978FF9CFF66}" dt="2021-11-07T08:10:55.512" v="111" actId="14100"/>
          <ac:cxnSpMkLst>
            <pc:docMk/>
            <pc:sldMk cId="3127488809" sldId="262"/>
            <ac:cxnSpMk id="105" creationId="{6DBEB6AC-4D59-4781-81D6-A696487C54FA}"/>
          </ac:cxnSpMkLst>
        </pc:cxnChg>
        <pc:cxnChg chg="mod">
          <ac:chgData name="Anthony RYCKEMBUSCH" userId="8e2391ccf4e2c0f3" providerId="LiveId" clId="{5F80F350-6A10-44EA-9C26-5978FF9CFF66}" dt="2021-11-07T08:10:55.512" v="111" actId="14100"/>
          <ac:cxnSpMkLst>
            <pc:docMk/>
            <pc:sldMk cId="3127488809" sldId="262"/>
            <ac:cxnSpMk id="108" creationId="{1C338808-F44D-4F13-BC6B-EF04D6EA01C5}"/>
          </ac:cxnSpMkLst>
        </pc:cxnChg>
      </pc:sldChg>
      <pc:sldChg chg="addSp delSp modSp mod">
        <pc:chgData name="Anthony RYCKEMBUSCH" userId="8e2391ccf4e2c0f3" providerId="LiveId" clId="{5F80F350-6A10-44EA-9C26-5978FF9CFF66}" dt="2021-11-06T17:15:58.216" v="28"/>
        <pc:sldMkLst>
          <pc:docMk/>
          <pc:sldMk cId="541513710" sldId="264"/>
        </pc:sldMkLst>
        <pc:spChg chg="del">
          <ac:chgData name="Anthony RYCKEMBUSCH" userId="8e2391ccf4e2c0f3" providerId="LiveId" clId="{5F80F350-6A10-44EA-9C26-5978FF9CFF66}" dt="2021-11-06T17:15:57.711" v="27" actId="478"/>
          <ac:spMkLst>
            <pc:docMk/>
            <pc:sldMk cId="541513710" sldId="264"/>
            <ac:spMk id="5" creationId="{6112AC34-DF98-4D86-908F-75947657D3DA}"/>
          </ac:spMkLst>
        </pc:spChg>
        <pc:spChg chg="add mod">
          <ac:chgData name="Anthony RYCKEMBUSCH" userId="8e2391ccf4e2c0f3" providerId="LiveId" clId="{5F80F350-6A10-44EA-9C26-5978FF9CFF66}" dt="2021-11-06T17:15:58.216" v="28"/>
          <ac:spMkLst>
            <pc:docMk/>
            <pc:sldMk cId="541513710" sldId="264"/>
            <ac:spMk id="11" creationId="{5CF224AF-C2B2-4A64-9E11-0C34ACCE580E}"/>
          </ac:spMkLst>
        </pc:spChg>
        <pc:cxnChg chg="mod">
          <ac:chgData name="Anthony RYCKEMBUSCH" userId="8e2391ccf4e2c0f3" providerId="LiveId" clId="{5F80F350-6A10-44EA-9C26-5978FF9CFF66}" dt="2021-11-06T17:15:57.711" v="27" actId="478"/>
          <ac:cxnSpMkLst>
            <pc:docMk/>
            <pc:sldMk cId="541513710" sldId="264"/>
            <ac:cxnSpMk id="3" creationId="{9DCF6E27-66DF-4736-82AA-8D603E1136E1}"/>
          </ac:cxnSpMkLst>
        </pc:cxnChg>
      </pc:sldChg>
      <pc:sldChg chg="addSp delSp modSp mod">
        <pc:chgData name="Anthony RYCKEMBUSCH" userId="8e2391ccf4e2c0f3" providerId="LiveId" clId="{5F80F350-6A10-44EA-9C26-5978FF9CFF66}" dt="2021-11-06T17:15:52.864" v="26"/>
        <pc:sldMkLst>
          <pc:docMk/>
          <pc:sldMk cId="2400606571" sldId="265"/>
        </pc:sldMkLst>
        <pc:spChg chg="del">
          <ac:chgData name="Anthony RYCKEMBUSCH" userId="8e2391ccf4e2c0f3" providerId="LiveId" clId="{5F80F350-6A10-44EA-9C26-5978FF9CFF66}" dt="2021-11-06T17:15:52.464" v="25" actId="478"/>
          <ac:spMkLst>
            <pc:docMk/>
            <pc:sldMk cId="2400606571" sldId="265"/>
            <ac:spMk id="5" creationId="{6112AC34-DF98-4D86-908F-75947657D3DA}"/>
          </ac:spMkLst>
        </pc:spChg>
        <pc:spChg chg="add mod">
          <ac:chgData name="Anthony RYCKEMBUSCH" userId="8e2391ccf4e2c0f3" providerId="LiveId" clId="{5F80F350-6A10-44EA-9C26-5978FF9CFF66}" dt="2021-11-06T17:15:52.864" v="26"/>
          <ac:spMkLst>
            <pc:docMk/>
            <pc:sldMk cId="2400606571" sldId="265"/>
            <ac:spMk id="16" creationId="{397679FF-32C6-4E72-AE2C-C1CC928C30AA}"/>
          </ac:spMkLst>
        </pc:spChg>
        <pc:cxnChg chg="mod">
          <ac:chgData name="Anthony RYCKEMBUSCH" userId="8e2391ccf4e2c0f3" providerId="LiveId" clId="{5F80F350-6A10-44EA-9C26-5978FF9CFF66}" dt="2021-11-06T17:15:52.464" v="25" actId="478"/>
          <ac:cxnSpMkLst>
            <pc:docMk/>
            <pc:sldMk cId="2400606571" sldId="265"/>
            <ac:cxnSpMk id="3" creationId="{9DCF6E27-66DF-4736-82AA-8D603E1136E1}"/>
          </ac:cxnSpMkLst>
        </pc:cxnChg>
      </pc:sldChg>
      <pc:sldChg chg="addSp delSp modSp mod">
        <pc:chgData name="Anthony RYCKEMBUSCH" userId="8e2391ccf4e2c0f3" providerId="LiveId" clId="{5F80F350-6A10-44EA-9C26-5978FF9CFF66}" dt="2021-11-07T08:12:37.591" v="122"/>
        <pc:sldMkLst>
          <pc:docMk/>
          <pc:sldMk cId="3302085113" sldId="266"/>
        </pc:sldMkLst>
        <pc:spChg chg="del">
          <ac:chgData name="Anthony RYCKEMBUSCH" userId="8e2391ccf4e2c0f3" providerId="LiveId" clId="{5F80F350-6A10-44EA-9C26-5978FF9CFF66}" dt="2021-11-06T17:15:48.160" v="23" actId="478"/>
          <ac:spMkLst>
            <pc:docMk/>
            <pc:sldMk cId="3302085113" sldId="266"/>
            <ac:spMk id="5" creationId="{6112AC34-DF98-4D86-908F-75947657D3DA}"/>
          </ac:spMkLst>
        </pc:spChg>
        <pc:spChg chg="del">
          <ac:chgData name="Anthony RYCKEMBUSCH" userId="8e2391ccf4e2c0f3" providerId="LiveId" clId="{5F80F350-6A10-44EA-9C26-5978FF9CFF66}" dt="2021-11-07T08:07:34.662" v="86" actId="478"/>
          <ac:spMkLst>
            <pc:docMk/>
            <pc:sldMk cId="3302085113" sldId="266"/>
            <ac:spMk id="18" creationId="{1432D720-CEDD-4569-81CA-1FF18102B863}"/>
          </ac:spMkLst>
        </pc:spChg>
        <pc:spChg chg="del">
          <ac:chgData name="Anthony RYCKEMBUSCH" userId="8e2391ccf4e2c0f3" providerId="LiveId" clId="{5F80F350-6A10-44EA-9C26-5978FF9CFF66}" dt="2021-11-07T08:07:34.662" v="86" actId="478"/>
          <ac:spMkLst>
            <pc:docMk/>
            <pc:sldMk cId="3302085113" sldId="266"/>
            <ac:spMk id="19" creationId="{B9590D0B-5381-4250-B035-E9F84E92A7E1}"/>
          </ac:spMkLst>
        </pc:spChg>
        <pc:spChg chg="add mod">
          <ac:chgData name="Anthony RYCKEMBUSCH" userId="8e2391ccf4e2c0f3" providerId="LiveId" clId="{5F80F350-6A10-44EA-9C26-5978FF9CFF66}" dt="2021-11-06T17:15:48.520" v="24"/>
          <ac:spMkLst>
            <pc:docMk/>
            <pc:sldMk cId="3302085113" sldId="266"/>
            <ac:spMk id="22" creationId="{7BED9253-A958-47BC-8BC7-68BAD072AB77}"/>
          </ac:spMkLst>
        </pc:spChg>
        <pc:spChg chg="add del mod">
          <ac:chgData name="Anthony RYCKEMBUSCH" userId="8e2391ccf4e2c0f3" providerId="LiveId" clId="{5F80F350-6A10-44EA-9C26-5978FF9CFF66}" dt="2021-11-07T08:12:37.279" v="121" actId="478"/>
          <ac:spMkLst>
            <pc:docMk/>
            <pc:sldMk cId="3302085113" sldId="266"/>
            <ac:spMk id="24" creationId="{6ABEB78F-5122-4298-AE4E-AED4227BF07F}"/>
          </ac:spMkLst>
        </pc:spChg>
        <pc:spChg chg="add mod">
          <ac:chgData name="Anthony RYCKEMBUSCH" userId="8e2391ccf4e2c0f3" providerId="LiveId" clId="{5F80F350-6A10-44EA-9C26-5978FF9CFF66}" dt="2021-11-07T08:07:35.034" v="87"/>
          <ac:spMkLst>
            <pc:docMk/>
            <pc:sldMk cId="3302085113" sldId="266"/>
            <ac:spMk id="25" creationId="{ACF4354B-000E-4F05-9406-7692EE498E7A}"/>
          </ac:spMkLst>
        </pc:spChg>
        <pc:spChg chg="add mod">
          <ac:chgData name="Anthony RYCKEMBUSCH" userId="8e2391ccf4e2c0f3" providerId="LiveId" clId="{5F80F350-6A10-44EA-9C26-5978FF9CFF66}" dt="2021-11-07T08:12:37.591" v="122"/>
          <ac:spMkLst>
            <pc:docMk/>
            <pc:sldMk cId="3302085113" sldId="266"/>
            <ac:spMk id="26" creationId="{8F7C3618-F093-41A1-8350-5D9615F1A45D}"/>
          </ac:spMkLst>
        </pc:spChg>
        <pc:cxnChg chg="mod">
          <ac:chgData name="Anthony RYCKEMBUSCH" userId="8e2391ccf4e2c0f3" providerId="LiveId" clId="{5F80F350-6A10-44EA-9C26-5978FF9CFF66}" dt="2021-11-06T17:15:48.160" v="23" actId="478"/>
          <ac:cxnSpMkLst>
            <pc:docMk/>
            <pc:sldMk cId="3302085113" sldId="266"/>
            <ac:cxnSpMk id="3" creationId="{9DCF6E27-66DF-4736-82AA-8D603E1136E1}"/>
          </ac:cxnSpMkLst>
        </pc:cxnChg>
      </pc:sldChg>
      <pc:sldChg chg="addSp delSp modSp mod">
        <pc:chgData name="Anthony RYCKEMBUSCH" userId="8e2391ccf4e2c0f3" providerId="LiveId" clId="{5F80F350-6A10-44EA-9C26-5978FF9CFF66}" dt="2021-11-07T08:24:23.599" v="140" actId="207"/>
        <pc:sldMkLst>
          <pc:docMk/>
          <pc:sldMk cId="690510979" sldId="267"/>
        </pc:sldMkLst>
        <pc:spChg chg="del">
          <ac:chgData name="Anthony RYCKEMBUSCH" userId="8e2391ccf4e2c0f3" providerId="LiveId" clId="{5F80F350-6A10-44EA-9C26-5978FF9CFF66}" dt="2021-11-06T17:15:42.684" v="21" actId="478"/>
          <ac:spMkLst>
            <pc:docMk/>
            <pc:sldMk cId="690510979" sldId="267"/>
            <ac:spMk id="5" creationId="{6112AC34-DF98-4D86-908F-75947657D3DA}"/>
          </ac:spMkLst>
        </pc:spChg>
        <pc:spChg chg="del">
          <ac:chgData name="Anthony RYCKEMBUSCH" userId="8e2391ccf4e2c0f3" providerId="LiveId" clId="{5F80F350-6A10-44EA-9C26-5978FF9CFF66}" dt="2021-11-07T08:07:26.367" v="84" actId="478"/>
          <ac:spMkLst>
            <pc:docMk/>
            <pc:sldMk cId="690510979" sldId="267"/>
            <ac:spMk id="18" creationId="{1432D720-CEDD-4569-81CA-1FF18102B863}"/>
          </ac:spMkLst>
        </pc:spChg>
        <pc:spChg chg="del">
          <ac:chgData name="Anthony RYCKEMBUSCH" userId="8e2391ccf4e2c0f3" providerId="LiveId" clId="{5F80F350-6A10-44EA-9C26-5978FF9CFF66}" dt="2021-11-07T08:07:26.367" v="84" actId="478"/>
          <ac:spMkLst>
            <pc:docMk/>
            <pc:sldMk cId="690510979" sldId="267"/>
            <ac:spMk id="19" creationId="{B9590D0B-5381-4250-B035-E9F84E92A7E1}"/>
          </ac:spMkLst>
        </pc:spChg>
        <pc:spChg chg="del">
          <ac:chgData name="Anthony RYCKEMBUSCH" userId="8e2391ccf4e2c0f3" providerId="LiveId" clId="{5F80F350-6A10-44EA-9C26-5978FF9CFF66}" dt="2021-11-07T08:12:26.762" v="119" actId="478"/>
          <ac:spMkLst>
            <pc:docMk/>
            <pc:sldMk cId="690510979" sldId="267"/>
            <ac:spMk id="41" creationId="{0132A89E-8CA6-4449-9311-1C99FD3874E4}"/>
          </ac:spMkLst>
        </pc:spChg>
        <pc:spChg chg="add mod">
          <ac:chgData name="Anthony RYCKEMBUSCH" userId="8e2391ccf4e2c0f3" providerId="LiveId" clId="{5F80F350-6A10-44EA-9C26-5978FF9CFF66}" dt="2021-11-06T17:15:43.045" v="22"/>
          <ac:spMkLst>
            <pc:docMk/>
            <pc:sldMk cId="690510979" sldId="267"/>
            <ac:spMk id="42" creationId="{A65F5713-A8CF-4719-85A3-880D61E96D3F}"/>
          </ac:spMkLst>
        </pc:spChg>
        <pc:spChg chg="add del mod">
          <ac:chgData name="Anthony RYCKEMBUSCH" userId="8e2391ccf4e2c0f3" providerId="LiveId" clId="{5F80F350-6A10-44EA-9C26-5978FF9CFF66}" dt="2021-11-07T08:07:41.235" v="88" actId="478"/>
          <ac:spMkLst>
            <pc:docMk/>
            <pc:sldMk cId="690510979" sldId="267"/>
            <ac:spMk id="52" creationId="{9B1A6A0F-08D2-4509-A39D-2B38E8892170}"/>
          </ac:spMkLst>
        </pc:spChg>
        <pc:spChg chg="add del mod">
          <ac:chgData name="Anthony RYCKEMBUSCH" userId="8e2391ccf4e2c0f3" providerId="LiveId" clId="{5F80F350-6A10-44EA-9C26-5978FF9CFF66}" dt="2021-11-07T08:07:41.235" v="88" actId="478"/>
          <ac:spMkLst>
            <pc:docMk/>
            <pc:sldMk cId="690510979" sldId="267"/>
            <ac:spMk id="53" creationId="{AB85DD3A-ED30-402E-8827-58B6D0A9C82C}"/>
          </ac:spMkLst>
        </pc:spChg>
        <pc:spChg chg="add del mod">
          <ac:chgData name="Anthony RYCKEMBUSCH" userId="8e2391ccf4e2c0f3" providerId="LiveId" clId="{5F80F350-6A10-44EA-9C26-5978FF9CFF66}" dt="2021-11-07T08:12:26.762" v="119" actId="478"/>
          <ac:spMkLst>
            <pc:docMk/>
            <pc:sldMk cId="690510979" sldId="267"/>
            <ac:spMk id="54" creationId="{A7C0FF85-1A0A-4771-BE02-20343DE2412D}"/>
          </ac:spMkLst>
        </pc:spChg>
        <pc:spChg chg="add mod">
          <ac:chgData name="Anthony RYCKEMBUSCH" userId="8e2391ccf4e2c0f3" providerId="LiveId" clId="{5F80F350-6A10-44EA-9C26-5978FF9CFF66}" dt="2021-11-07T08:07:41.556" v="89"/>
          <ac:spMkLst>
            <pc:docMk/>
            <pc:sldMk cId="690510979" sldId="267"/>
            <ac:spMk id="56" creationId="{EB63EEB9-F1EF-4004-8778-87A42164419A}"/>
          </ac:spMkLst>
        </pc:spChg>
        <pc:spChg chg="add del mod">
          <ac:chgData name="Anthony RYCKEMBUSCH" userId="8e2391ccf4e2c0f3" providerId="LiveId" clId="{5F80F350-6A10-44EA-9C26-5978FF9CFF66}" dt="2021-11-07T08:12:26.762" v="119" actId="478"/>
          <ac:spMkLst>
            <pc:docMk/>
            <pc:sldMk cId="690510979" sldId="267"/>
            <ac:spMk id="62" creationId="{985438C8-F6E0-42E3-BBDF-1D4B2AD913F3}"/>
          </ac:spMkLst>
        </pc:spChg>
        <pc:spChg chg="add del mod">
          <ac:chgData name="Anthony RYCKEMBUSCH" userId="8e2391ccf4e2c0f3" providerId="LiveId" clId="{5F80F350-6A10-44EA-9C26-5978FF9CFF66}" dt="2021-11-07T08:12:26.762" v="119" actId="478"/>
          <ac:spMkLst>
            <pc:docMk/>
            <pc:sldMk cId="690510979" sldId="267"/>
            <ac:spMk id="63" creationId="{C32700E0-EA5D-45F5-9E35-9CD33FEFAC03}"/>
          </ac:spMkLst>
        </pc:spChg>
        <pc:spChg chg="add mod">
          <ac:chgData name="Anthony RYCKEMBUSCH" userId="8e2391ccf4e2c0f3" providerId="LiveId" clId="{5F80F350-6A10-44EA-9C26-5978FF9CFF66}" dt="2021-11-07T08:12:27.120" v="120"/>
          <ac:spMkLst>
            <pc:docMk/>
            <pc:sldMk cId="690510979" sldId="267"/>
            <ac:spMk id="64" creationId="{648D0647-FF82-4BA6-92D4-957B00942030}"/>
          </ac:spMkLst>
        </pc:spChg>
        <pc:spChg chg="add mod">
          <ac:chgData name="Anthony RYCKEMBUSCH" userId="8e2391ccf4e2c0f3" providerId="LiveId" clId="{5F80F350-6A10-44EA-9C26-5978FF9CFF66}" dt="2021-11-07T08:24:23.599" v="140" actId="207"/>
          <ac:spMkLst>
            <pc:docMk/>
            <pc:sldMk cId="690510979" sldId="267"/>
            <ac:spMk id="66" creationId="{8420A496-2EF3-44A3-890D-6B0BC5FA38B4}"/>
          </ac:spMkLst>
        </pc:spChg>
        <pc:spChg chg="add mod">
          <ac:chgData name="Anthony RYCKEMBUSCH" userId="8e2391ccf4e2c0f3" providerId="LiveId" clId="{5F80F350-6A10-44EA-9C26-5978FF9CFF66}" dt="2021-11-07T08:12:27.120" v="120"/>
          <ac:spMkLst>
            <pc:docMk/>
            <pc:sldMk cId="690510979" sldId="267"/>
            <ac:spMk id="69" creationId="{DD440098-CA77-4C7C-AC97-C6A46610E9E8}"/>
          </ac:spMkLst>
        </pc:spChg>
        <pc:spChg chg="add mod">
          <ac:chgData name="Anthony RYCKEMBUSCH" userId="8e2391ccf4e2c0f3" providerId="LiveId" clId="{5F80F350-6A10-44EA-9C26-5978FF9CFF66}" dt="2021-11-07T08:12:27.120" v="120"/>
          <ac:spMkLst>
            <pc:docMk/>
            <pc:sldMk cId="690510979" sldId="267"/>
            <ac:spMk id="70" creationId="{7B1D54F9-C50C-4430-87E1-8EB051F70258}"/>
          </ac:spMkLst>
        </pc:spChg>
        <pc:cxnChg chg="mod">
          <ac:chgData name="Anthony RYCKEMBUSCH" userId="8e2391ccf4e2c0f3" providerId="LiveId" clId="{5F80F350-6A10-44EA-9C26-5978FF9CFF66}" dt="2021-11-06T17:15:42.684" v="21" actId="478"/>
          <ac:cxnSpMkLst>
            <pc:docMk/>
            <pc:sldMk cId="690510979" sldId="267"/>
            <ac:cxnSpMk id="3" creationId="{9DCF6E27-66DF-4736-82AA-8D603E1136E1}"/>
          </ac:cxnSpMkLst>
        </pc:cxnChg>
        <pc:cxnChg chg="del">
          <ac:chgData name="Anthony RYCKEMBUSCH" userId="8e2391ccf4e2c0f3" providerId="LiveId" clId="{5F80F350-6A10-44EA-9C26-5978FF9CFF66}" dt="2021-11-07T08:12:26.762" v="119" actId="478"/>
          <ac:cxnSpMkLst>
            <pc:docMk/>
            <pc:sldMk cId="690510979" sldId="267"/>
            <ac:cxnSpMk id="40" creationId="{578F5AA8-CA4C-4E0F-B1DB-B87633DB7E2A}"/>
          </ac:cxnSpMkLst>
        </pc:cxnChg>
        <pc:cxnChg chg="mod">
          <ac:chgData name="Anthony RYCKEMBUSCH" userId="8e2391ccf4e2c0f3" providerId="LiveId" clId="{5F80F350-6A10-44EA-9C26-5978FF9CFF66}" dt="2021-11-07T08:07:26.367" v="84" actId="478"/>
          <ac:cxnSpMkLst>
            <pc:docMk/>
            <pc:sldMk cId="690510979" sldId="267"/>
            <ac:cxnSpMk id="49" creationId="{8B13BCFD-690B-4523-B3F0-CD5DC786C739}"/>
          </ac:cxnSpMkLst>
        </pc:cxnChg>
        <pc:cxnChg chg="mod">
          <ac:chgData name="Anthony RYCKEMBUSCH" userId="8e2391ccf4e2c0f3" providerId="LiveId" clId="{5F80F350-6A10-44EA-9C26-5978FF9CFF66}" dt="2021-11-07T08:07:26.367" v="84" actId="478"/>
          <ac:cxnSpMkLst>
            <pc:docMk/>
            <pc:sldMk cId="690510979" sldId="267"/>
            <ac:cxnSpMk id="51" creationId="{B8AE1E64-8E5F-4653-AD39-A538A0A118DF}"/>
          </ac:cxnSpMkLst>
        </pc:cxnChg>
        <pc:cxnChg chg="mod">
          <ac:chgData name="Anthony RYCKEMBUSCH" userId="8e2391ccf4e2c0f3" providerId="LiveId" clId="{5F80F350-6A10-44EA-9C26-5978FF9CFF66}" dt="2021-11-07T08:07:26.367" v="84" actId="478"/>
          <ac:cxnSpMkLst>
            <pc:docMk/>
            <pc:sldMk cId="690510979" sldId="267"/>
            <ac:cxnSpMk id="55" creationId="{236B249E-5C3C-4E80-90A4-39AAA47363C6}"/>
          </ac:cxnSpMkLst>
        </pc:cxnChg>
        <pc:cxnChg chg="add del mod">
          <ac:chgData name="Anthony RYCKEMBUSCH" userId="8e2391ccf4e2c0f3" providerId="LiveId" clId="{5F80F350-6A10-44EA-9C26-5978FF9CFF66}" dt="2021-11-07T08:12:26.762" v="119" actId="478"/>
          <ac:cxnSpMkLst>
            <pc:docMk/>
            <pc:sldMk cId="690510979" sldId="267"/>
            <ac:cxnSpMk id="58" creationId="{4F41A3FA-22FC-433A-B4BA-25AA020FCCA0}"/>
          </ac:cxnSpMkLst>
        </pc:cxnChg>
        <pc:cxnChg chg="mod">
          <ac:chgData name="Anthony RYCKEMBUSCH" userId="8e2391ccf4e2c0f3" providerId="LiveId" clId="{5F80F350-6A10-44EA-9C26-5978FF9CFF66}" dt="2021-11-06T17:15:42.684" v="21" actId="478"/>
          <ac:cxnSpMkLst>
            <pc:docMk/>
            <pc:sldMk cId="690510979" sldId="267"/>
            <ac:cxnSpMk id="59" creationId="{D8853C9F-B24D-4404-A93F-78E894FD0C57}"/>
          </ac:cxnSpMkLst>
        </pc:cxnChg>
        <pc:cxnChg chg="add del mod">
          <ac:chgData name="Anthony RYCKEMBUSCH" userId="8e2391ccf4e2c0f3" providerId="LiveId" clId="{5F80F350-6A10-44EA-9C26-5978FF9CFF66}" dt="2021-11-07T08:12:26.762" v="119" actId="478"/>
          <ac:cxnSpMkLst>
            <pc:docMk/>
            <pc:sldMk cId="690510979" sldId="267"/>
            <ac:cxnSpMk id="60" creationId="{29D4430C-ADEF-44FF-BCBF-6834A811E639}"/>
          </ac:cxnSpMkLst>
        </pc:cxnChg>
        <pc:cxnChg chg="add mod">
          <ac:chgData name="Anthony RYCKEMBUSCH" userId="8e2391ccf4e2c0f3" providerId="LiveId" clId="{5F80F350-6A10-44EA-9C26-5978FF9CFF66}" dt="2021-11-07T08:12:27.120" v="120"/>
          <ac:cxnSpMkLst>
            <pc:docMk/>
            <pc:sldMk cId="690510979" sldId="267"/>
            <ac:cxnSpMk id="65" creationId="{CE3A09CD-4590-4876-ACC4-FC7C24D74BD7}"/>
          </ac:cxnSpMkLst>
        </pc:cxnChg>
        <pc:cxnChg chg="add mod">
          <ac:chgData name="Anthony RYCKEMBUSCH" userId="8e2391ccf4e2c0f3" providerId="LiveId" clId="{5F80F350-6A10-44EA-9C26-5978FF9CFF66}" dt="2021-11-07T08:12:27.120" v="120"/>
          <ac:cxnSpMkLst>
            <pc:docMk/>
            <pc:sldMk cId="690510979" sldId="267"/>
            <ac:cxnSpMk id="67" creationId="{F6588A0A-4A8C-4332-AD25-B6C9D05A4B54}"/>
          </ac:cxnSpMkLst>
        </pc:cxnChg>
        <pc:cxnChg chg="add mod">
          <ac:chgData name="Anthony RYCKEMBUSCH" userId="8e2391ccf4e2c0f3" providerId="LiveId" clId="{5F80F350-6A10-44EA-9C26-5978FF9CFF66}" dt="2021-11-07T08:12:27.120" v="120"/>
          <ac:cxnSpMkLst>
            <pc:docMk/>
            <pc:sldMk cId="690510979" sldId="267"/>
            <ac:cxnSpMk id="68" creationId="{7BB2BD9D-A0BD-4639-BA68-BAFEFCFEF5CF}"/>
          </ac:cxnSpMkLst>
        </pc:cxnChg>
      </pc:sldChg>
      <pc:sldChg chg="addSp delSp modSp mod">
        <pc:chgData name="Anthony RYCKEMBUSCH" userId="8e2391ccf4e2c0f3" providerId="LiveId" clId="{5F80F350-6A10-44EA-9C26-5978FF9CFF66}" dt="2021-11-07T08:24:20.057" v="139" actId="207"/>
        <pc:sldMkLst>
          <pc:docMk/>
          <pc:sldMk cId="1495824238" sldId="268"/>
        </pc:sldMkLst>
        <pc:spChg chg="del">
          <ac:chgData name="Anthony RYCKEMBUSCH" userId="8e2391ccf4e2c0f3" providerId="LiveId" clId="{5F80F350-6A10-44EA-9C26-5978FF9CFF66}" dt="2021-11-06T17:15:38.299" v="19" actId="478"/>
          <ac:spMkLst>
            <pc:docMk/>
            <pc:sldMk cId="1495824238" sldId="268"/>
            <ac:spMk id="5" creationId="{6112AC34-DF98-4D86-908F-75947657D3DA}"/>
          </ac:spMkLst>
        </pc:spChg>
        <pc:spChg chg="del">
          <ac:chgData name="Anthony RYCKEMBUSCH" userId="8e2391ccf4e2c0f3" providerId="LiveId" clId="{5F80F350-6A10-44EA-9C26-5978FF9CFF66}" dt="2021-11-07T08:07:19.533" v="82" actId="478"/>
          <ac:spMkLst>
            <pc:docMk/>
            <pc:sldMk cId="1495824238" sldId="268"/>
            <ac:spMk id="18" creationId="{1432D720-CEDD-4569-81CA-1FF18102B863}"/>
          </ac:spMkLst>
        </pc:spChg>
        <pc:spChg chg="del">
          <ac:chgData name="Anthony RYCKEMBUSCH" userId="8e2391ccf4e2c0f3" providerId="LiveId" clId="{5F80F350-6A10-44EA-9C26-5978FF9CFF66}" dt="2021-11-07T08:07:19.533" v="82" actId="478"/>
          <ac:spMkLst>
            <pc:docMk/>
            <pc:sldMk cId="1495824238" sldId="268"/>
            <ac:spMk id="19" creationId="{B9590D0B-5381-4250-B035-E9F84E92A7E1}"/>
          </ac:spMkLst>
        </pc:spChg>
        <pc:spChg chg="add mod">
          <ac:chgData name="Anthony RYCKEMBUSCH" userId="8e2391ccf4e2c0f3" providerId="LiveId" clId="{5F80F350-6A10-44EA-9C26-5978FF9CFF66}" dt="2021-11-06T17:15:38.623" v="20"/>
          <ac:spMkLst>
            <pc:docMk/>
            <pc:sldMk cId="1495824238" sldId="268"/>
            <ac:spMk id="43" creationId="{1A50EB91-33C3-4B3D-B947-47C27C89F956}"/>
          </ac:spMkLst>
        </pc:spChg>
        <pc:spChg chg="add del mod">
          <ac:chgData name="Anthony RYCKEMBUSCH" userId="8e2391ccf4e2c0f3" providerId="LiveId" clId="{5F80F350-6A10-44EA-9C26-5978FF9CFF66}" dt="2021-11-07T08:12:15.052" v="117" actId="478"/>
          <ac:spMkLst>
            <pc:docMk/>
            <pc:sldMk cId="1495824238" sldId="268"/>
            <ac:spMk id="44" creationId="{4AC2E435-5B60-411D-AAE8-E421E0922E3A}"/>
          </ac:spMkLst>
        </pc:spChg>
        <pc:spChg chg="del">
          <ac:chgData name="Anthony RYCKEMBUSCH" userId="8e2391ccf4e2c0f3" providerId="LiveId" clId="{5F80F350-6A10-44EA-9C26-5978FF9CFF66}" dt="2021-11-07T08:12:15.052" v="117" actId="478"/>
          <ac:spMkLst>
            <pc:docMk/>
            <pc:sldMk cId="1495824238" sldId="268"/>
            <ac:spMk id="46" creationId="{091A6896-7F14-4FED-8DF2-76FE4E521295}"/>
          </ac:spMkLst>
        </pc:spChg>
        <pc:spChg chg="add mod">
          <ac:chgData name="Anthony RYCKEMBUSCH" userId="8e2391ccf4e2c0f3" providerId="LiveId" clId="{5F80F350-6A10-44EA-9C26-5978FF9CFF66}" dt="2021-11-07T08:07:19.918" v="83"/>
          <ac:spMkLst>
            <pc:docMk/>
            <pc:sldMk cId="1495824238" sldId="268"/>
            <ac:spMk id="58" creationId="{90127378-7B72-4811-8974-02DA23511071}"/>
          </ac:spMkLst>
        </pc:spChg>
        <pc:spChg chg="add del mod">
          <ac:chgData name="Anthony RYCKEMBUSCH" userId="8e2391ccf4e2c0f3" providerId="LiveId" clId="{5F80F350-6A10-44EA-9C26-5978FF9CFF66}" dt="2021-11-07T08:12:15.052" v="117" actId="478"/>
          <ac:spMkLst>
            <pc:docMk/>
            <pc:sldMk cId="1495824238" sldId="268"/>
            <ac:spMk id="63" creationId="{C6369110-A511-4E89-8E21-6C055EF62715}"/>
          </ac:spMkLst>
        </pc:spChg>
        <pc:spChg chg="add del mod">
          <ac:chgData name="Anthony RYCKEMBUSCH" userId="8e2391ccf4e2c0f3" providerId="LiveId" clId="{5F80F350-6A10-44EA-9C26-5978FF9CFF66}" dt="2021-11-07T08:12:15.052" v="117" actId="478"/>
          <ac:spMkLst>
            <pc:docMk/>
            <pc:sldMk cId="1495824238" sldId="268"/>
            <ac:spMk id="64" creationId="{99A3B0EF-4274-46AC-9471-3E15AF9A75E9}"/>
          </ac:spMkLst>
        </pc:spChg>
        <pc:spChg chg="add mod">
          <ac:chgData name="Anthony RYCKEMBUSCH" userId="8e2391ccf4e2c0f3" providerId="LiveId" clId="{5F80F350-6A10-44EA-9C26-5978FF9CFF66}" dt="2021-11-07T08:12:15.433" v="118"/>
          <ac:spMkLst>
            <pc:docMk/>
            <pc:sldMk cId="1495824238" sldId="268"/>
            <ac:spMk id="65" creationId="{92762544-1365-4682-A11F-5B0735614951}"/>
          </ac:spMkLst>
        </pc:spChg>
        <pc:spChg chg="add mod">
          <ac:chgData name="Anthony RYCKEMBUSCH" userId="8e2391ccf4e2c0f3" providerId="LiveId" clId="{5F80F350-6A10-44EA-9C26-5978FF9CFF66}" dt="2021-11-07T08:24:20.057" v="139" actId="207"/>
          <ac:spMkLst>
            <pc:docMk/>
            <pc:sldMk cId="1495824238" sldId="268"/>
            <ac:spMk id="67" creationId="{FE5EDE50-844A-4638-A643-A9A51D3D3487}"/>
          </ac:spMkLst>
        </pc:spChg>
        <pc:spChg chg="add mod">
          <ac:chgData name="Anthony RYCKEMBUSCH" userId="8e2391ccf4e2c0f3" providerId="LiveId" clId="{5F80F350-6A10-44EA-9C26-5978FF9CFF66}" dt="2021-11-07T08:12:15.433" v="118"/>
          <ac:spMkLst>
            <pc:docMk/>
            <pc:sldMk cId="1495824238" sldId="268"/>
            <ac:spMk id="70" creationId="{B005EBFA-0173-41E6-82C8-0532C8E7EACE}"/>
          </ac:spMkLst>
        </pc:spChg>
        <pc:spChg chg="add mod">
          <ac:chgData name="Anthony RYCKEMBUSCH" userId="8e2391ccf4e2c0f3" providerId="LiveId" clId="{5F80F350-6A10-44EA-9C26-5978FF9CFF66}" dt="2021-11-07T08:12:15.433" v="118"/>
          <ac:spMkLst>
            <pc:docMk/>
            <pc:sldMk cId="1495824238" sldId="268"/>
            <ac:spMk id="71" creationId="{F63CF744-603B-40C9-93E1-22D4BB13E01D}"/>
          </ac:spMkLst>
        </pc:spChg>
        <pc:cxnChg chg="mod">
          <ac:chgData name="Anthony RYCKEMBUSCH" userId="8e2391ccf4e2c0f3" providerId="LiveId" clId="{5F80F350-6A10-44EA-9C26-5978FF9CFF66}" dt="2021-11-06T17:15:38.299" v="19" actId="478"/>
          <ac:cxnSpMkLst>
            <pc:docMk/>
            <pc:sldMk cId="1495824238" sldId="268"/>
            <ac:cxnSpMk id="3" creationId="{9DCF6E27-66DF-4736-82AA-8D603E1136E1}"/>
          </ac:cxnSpMkLst>
        </pc:cxnChg>
        <pc:cxnChg chg="del">
          <ac:chgData name="Anthony RYCKEMBUSCH" userId="8e2391ccf4e2c0f3" providerId="LiveId" clId="{5F80F350-6A10-44EA-9C26-5978FF9CFF66}" dt="2021-11-07T08:12:15.052" v="117" actId="478"/>
          <ac:cxnSpMkLst>
            <pc:docMk/>
            <pc:sldMk cId="1495824238" sldId="268"/>
            <ac:cxnSpMk id="45" creationId="{271A11AA-005C-4CF7-81B2-9BE055AE81BD}"/>
          </ac:cxnSpMkLst>
        </pc:cxnChg>
        <pc:cxnChg chg="mod">
          <ac:chgData name="Anthony RYCKEMBUSCH" userId="8e2391ccf4e2c0f3" providerId="LiveId" clId="{5F80F350-6A10-44EA-9C26-5978FF9CFF66}" dt="2021-11-07T08:07:19.533" v="82" actId="478"/>
          <ac:cxnSpMkLst>
            <pc:docMk/>
            <pc:sldMk cId="1495824238" sldId="268"/>
            <ac:cxnSpMk id="49" creationId="{8B13BCFD-690B-4523-B3F0-CD5DC786C739}"/>
          </ac:cxnSpMkLst>
        </pc:cxnChg>
        <pc:cxnChg chg="mod">
          <ac:chgData name="Anthony RYCKEMBUSCH" userId="8e2391ccf4e2c0f3" providerId="LiveId" clId="{5F80F350-6A10-44EA-9C26-5978FF9CFF66}" dt="2021-11-07T08:07:19.533" v="82" actId="478"/>
          <ac:cxnSpMkLst>
            <pc:docMk/>
            <pc:sldMk cId="1495824238" sldId="268"/>
            <ac:cxnSpMk id="51" creationId="{B8AE1E64-8E5F-4653-AD39-A538A0A118DF}"/>
          </ac:cxnSpMkLst>
        </pc:cxnChg>
        <pc:cxnChg chg="mod">
          <ac:chgData name="Anthony RYCKEMBUSCH" userId="8e2391ccf4e2c0f3" providerId="LiveId" clId="{5F80F350-6A10-44EA-9C26-5978FF9CFF66}" dt="2021-11-07T08:07:19.533" v="82" actId="478"/>
          <ac:cxnSpMkLst>
            <pc:docMk/>
            <pc:sldMk cId="1495824238" sldId="268"/>
            <ac:cxnSpMk id="55" creationId="{236B249E-5C3C-4E80-90A4-39AAA47363C6}"/>
          </ac:cxnSpMkLst>
        </pc:cxnChg>
        <pc:cxnChg chg="mod">
          <ac:chgData name="Anthony RYCKEMBUSCH" userId="8e2391ccf4e2c0f3" providerId="LiveId" clId="{5F80F350-6A10-44EA-9C26-5978FF9CFF66}" dt="2021-11-06T17:15:38.299" v="19" actId="478"/>
          <ac:cxnSpMkLst>
            <pc:docMk/>
            <pc:sldMk cId="1495824238" sldId="268"/>
            <ac:cxnSpMk id="59" creationId="{D8853C9F-B24D-4404-A93F-78E894FD0C57}"/>
          </ac:cxnSpMkLst>
        </pc:cxnChg>
        <pc:cxnChg chg="add del mod">
          <ac:chgData name="Anthony RYCKEMBUSCH" userId="8e2391ccf4e2c0f3" providerId="LiveId" clId="{5F80F350-6A10-44EA-9C26-5978FF9CFF66}" dt="2021-11-07T08:12:15.052" v="117" actId="478"/>
          <ac:cxnSpMkLst>
            <pc:docMk/>
            <pc:sldMk cId="1495824238" sldId="268"/>
            <ac:cxnSpMk id="60" creationId="{CDE1AAD6-3882-414D-802F-206B13FFF754}"/>
          </ac:cxnSpMkLst>
        </pc:cxnChg>
        <pc:cxnChg chg="add del mod">
          <ac:chgData name="Anthony RYCKEMBUSCH" userId="8e2391ccf4e2c0f3" providerId="LiveId" clId="{5F80F350-6A10-44EA-9C26-5978FF9CFF66}" dt="2021-11-07T08:12:15.052" v="117" actId="478"/>
          <ac:cxnSpMkLst>
            <pc:docMk/>
            <pc:sldMk cId="1495824238" sldId="268"/>
            <ac:cxnSpMk id="62" creationId="{1784C4CC-43CC-4110-9F9F-8770E2180179}"/>
          </ac:cxnSpMkLst>
        </pc:cxnChg>
        <pc:cxnChg chg="add mod">
          <ac:chgData name="Anthony RYCKEMBUSCH" userId="8e2391ccf4e2c0f3" providerId="LiveId" clId="{5F80F350-6A10-44EA-9C26-5978FF9CFF66}" dt="2021-11-07T08:12:15.433" v="118"/>
          <ac:cxnSpMkLst>
            <pc:docMk/>
            <pc:sldMk cId="1495824238" sldId="268"/>
            <ac:cxnSpMk id="66" creationId="{5C1D14ED-E9A9-4777-B0A3-D77CAE6E48E8}"/>
          </ac:cxnSpMkLst>
        </pc:cxnChg>
        <pc:cxnChg chg="add mod">
          <ac:chgData name="Anthony RYCKEMBUSCH" userId="8e2391ccf4e2c0f3" providerId="LiveId" clId="{5F80F350-6A10-44EA-9C26-5978FF9CFF66}" dt="2021-11-07T08:12:15.433" v="118"/>
          <ac:cxnSpMkLst>
            <pc:docMk/>
            <pc:sldMk cId="1495824238" sldId="268"/>
            <ac:cxnSpMk id="68" creationId="{BE739006-70FC-4FF3-9F84-3DF4A9B2F5F3}"/>
          </ac:cxnSpMkLst>
        </pc:cxnChg>
        <pc:cxnChg chg="add mod">
          <ac:chgData name="Anthony RYCKEMBUSCH" userId="8e2391ccf4e2c0f3" providerId="LiveId" clId="{5F80F350-6A10-44EA-9C26-5978FF9CFF66}" dt="2021-11-07T08:12:15.433" v="118"/>
          <ac:cxnSpMkLst>
            <pc:docMk/>
            <pc:sldMk cId="1495824238" sldId="268"/>
            <ac:cxnSpMk id="69" creationId="{49DE7B96-1AE4-4382-ABEB-4FA179ACAE93}"/>
          </ac:cxnSpMkLst>
        </pc:cxnChg>
      </pc:sldChg>
      <pc:sldChg chg="addSp delSp modSp mod">
        <pc:chgData name="Anthony RYCKEMBUSCH" userId="8e2391ccf4e2c0f3" providerId="LiveId" clId="{5F80F350-6A10-44EA-9C26-5978FF9CFF66}" dt="2021-11-07T08:24:17.426" v="138" actId="207"/>
        <pc:sldMkLst>
          <pc:docMk/>
          <pc:sldMk cId="3085444033" sldId="269"/>
        </pc:sldMkLst>
        <pc:spChg chg="del">
          <ac:chgData name="Anthony RYCKEMBUSCH" userId="8e2391ccf4e2c0f3" providerId="LiveId" clId="{5F80F350-6A10-44EA-9C26-5978FF9CFF66}" dt="2021-11-06T17:15:33.106" v="17" actId="478"/>
          <ac:spMkLst>
            <pc:docMk/>
            <pc:sldMk cId="3085444033" sldId="269"/>
            <ac:spMk id="5" creationId="{6112AC34-DF98-4D86-908F-75947657D3DA}"/>
          </ac:spMkLst>
        </pc:spChg>
        <pc:spChg chg="del">
          <ac:chgData name="Anthony RYCKEMBUSCH" userId="8e2391ccf4e2c0f3" providerId="LiveId" clId="{5F80F350-6A10-44EA-9C26-5978FF9CFF66}" dt="2021-11-07T08:07:12.813" v="80" actId="478"/>
          <ac:spMkLst>
            <pc:docMk/>
            <pc:sldMk cId="3085444033" sldId="269"/>
            <ac:spMk id="18" creationId="{1432D720-CEDD-4569-81CA-1FF18102B863}"/>
          </ac:spMkLst>
        </pc:spChg>
        <pc:spChg chg="del">
          <ac:chgData name="Anthony RYCKEMBUSCH" userId="8e2391ccf4e2c0f3" providerId="LiveId" clId="{5F80F350-6A10-44EA-9C26-5978FF9CFF66}" dt="2021-11-07T08:07:12.813" v="80" actId="478"/>
          <ac:spMkLst>
            <pc:docMk/>
            <pc:sldMk cId="3085444033" sldId="269"/>
            <ac:spMk id="19" creationId="{B9590D0B-5381-4250-B035-E9F84E92A7E1}"/>
          </ac:spMkLst>
        </pc:spChg>
        <pc:spChg chg="del">
          <ac:chgData name="Anthony RYCKEMBUSCH" userId="8e2391ccf4e2c0f3" providerId="LiveId" clId="{5F80F350-6A10-44EA-9C26-5978FF9CFF66}" dt="2021-11-07T08:12:04.359" v="115" actId="478"/>
          <ac:spMkLst>
            <pc:docMk/>
            <pc:sldMk cId="3085444033" sldId="269"/>
            <ac:spMk id="46" creationId="{F8A28D95-4EE0-433D-8818-25EE03AB5C20}"/>
          </ac:spMkLst>
        </pc:spChg>
        <pc:spChg chg="add mod">
          <ac:chgData name="Anthony RYCKEMBUSCH" userId="8e2391ccf4e2c0f3" providerId="LiveId" clId="{5F80F350-6A10-44EA-9C26-5978FF9CFF66}" dt="2021-11-06T17:15:34.186" v="18"/>
          <ac:spMkLst>
            <pc:docMk/>
            <pc:sldMk cId="3085444033" sldId="269"/>
            <ac:spMk id="58" creationId="{BC5BC840-533A-41EC-A114-08D30EC1626C}"/>
          </ac:spMkLst>
        </pc:spChg>
        <pc:spChg chg="add del mod">
          <ac:chgData name="Anthony RYCKEMBUSCH" userId="8e2391ccf4e2c0f3" providerId="LiveId" clId="{5F80F350-6A10-44EA-9C26-5978FF9CFF66}" dt="2021-11-07T08:12:04.359" v="115" actId="478"/>
          <ac:spMkLst>
            <pc:docMk/>
            <pc:sldMk cId="3085444033" sldId="269"/>
            <ac:spMk id="60" creationId="{2F966EBD-E261-4AD2-8A10-44338396C00D}"/>
          </ac:spMkLst>
        </pc:spChg>
        <pc:spChg chg="add mod">
          <ac:chgData name="Anthony RYCKEMBUSCH" userId="8e2391ccf4e2c0f3" providerId="LiveId" clId="{5F80F350-6A10-44EA-9C26-5978FF9CFF66}" dt="2021-11-07T08:07:13.373" v="81"/>
          <ac:spMkLst>
            <pc:docMk/>
            <pc:sldMk cId="3085444033" sldId="269"/>
            <ac:spMk id="62" creationId="{4B520120-FB4C-441A-82AD-C015C48B1C42}"/>
          </ac:spMkLst>
        </pc:spChg>
        <pc:spChg chg="add del mod">
          <ac:chgData name="Anthony RYCKEMBUSCH" userId="8e2391ccf4e2c0f3" providerId="LiveId" clId="{5F80F350-6A10-44EA-9C26-5978FF9CFF66}" dt="2021-11-07T08:12:04.359" v="115" actId="478"/>
          <ac:spMkLst>
            <pc:docMk/>
            <pc:sldMk cId="3085444033" sldId="269"/>
            <ac:spMk id="65" creationId="{3517F878-B2E2-4AAC-ACBA-E6F5DCAACE20}"/>
          </ac:spMkLst>
        </pc:spChg>
        <pc:spChg chg="add del mod">
          <ac:chgData name="Anthony RYCKEMBUSCH" userId="8e2391ccf4e2c0f3" providerId="LiveId" clId="{5F80F350-6A10-44EA-9C26-5978FF9CFF66}" dt="2021-11-07T08:12:04.359" v="115" actId="478"/>
          <ac:spMkLst>
            <pc:docMk/>
            <pc:sldMk cId="3085444033" sldId="269"/>
            <ac:spMk id="66" creationId="{902578DF-E87D-432E-859D-B94256B31AA3}"/>
          </ac:spMkLst>
        </pc:spChg>
        <pc:spChg chg="add mod">
          <ac:chgData name="Anthony RYCKEMBUSCH" userId="8e2391ccf4e2c0f3" providerId="LiveId" clId="{5F80F350-6A10-44EA-9C26-5978FF9CFF66}" dt="2021-11-07T08:12:04.860" v="116"/>
          <ac:spMkLst>
            <pc:docMk/>
            <pc:sldMk cId="3085444033" sldId="269"/>
            <ac:spMk id="67" creationId="{0B5FF053-2838-4C08-B9FF-752099C56590}"/>
          </ac:spMkLst>
        </pc:spChg>
        <pc:spChg chg="add mod">
          <ac:chgData name="Anthony RYCKEMBUSCH" userId="8e2391ccf4e2c0f3" providerId="LiveId" clId="{5F80F350-6A10-44EA-9C26-5978FF9CFF66}" dt="2021-11-07T08:24:17.426" v="138" actId="207"/>
          <ac:spMkLst>
            <pc:docMk/>
            <pc:sldMk cId="3085444033" sldId="269"/>
            <ac:spMk id="69" creationId="{44041206-E79A-4E42-9E49-323CE40664AE}"/>
          </ac:spMkLst>
        </pc:spChg>
        <pc:spChg chg="add mod">
          <ac:chgData name="Anthony RYCKEMBUSCH" userId="8e2391ccf4e2c0f3" providerId="LiveId" clId="{5F80F350-6A10-44EA-9C26-5978FF9CFF66}" dt="2021-11-07T08:12:04.860" v="116"/>
          <ac:spMkLst>
            <pc:docMk/>
            <pc:sldMk cId="3085444033" sldId="269"/>
            <ac:spMk id="72" creationId="{4B261F46-4DEB-405F-90B3-ADDDD1054EFF}"/>
          </ac:spMkLst>
        </pc:spChg>
        <pc:spChg chg="add mod">
          <ac:chgData name="Anthony RYCKEMBUSCH" userId="8e2391ccf4e2c0f3" providerId="LiveId" clId="{5F80F350-6A10-44EA-9C26-5978FF9CFF66}" dt="2021-11-07T08:12:04.860" v="116"/>
          <ac:spMkLst>
            <pc:docMk/>
            <pc:sldMk cId="3085444033" sldId="269"/>
            <ac:spMk id="74" creationId="{50B3F57C-7F39-4A80-8F65-6964CB515BBF}"/>
          </ac:spMkLst>
        </pc:spChg>
        <pc:spChg chg="mod">
          <ac:chgData name="Anthony RYCKEMBUSCH" userId="8e2391ccf4e2c0f3" providerId="LiveId" clId="{5F80F350-6A10-44EA-9C26-5978FF9CFF66}" dt="2021-11-07T05:52:25.595" v="60" actId="14100"/>
          <ac:spMkLst>
            <pc:docMk/>
            <pc:sldMk cId="3085444033" sldId="269"/>
            <ac:spMk id="94" creationId="{2A1EF2DD-4CDC-4B48-B118-CA520764BE2B}"/>
          </ac:spMkLst>
        </pc:spChg>
        <pc:spChg chg="mod">
          <ac:chgData name="Anthony RYCKEMBUSCH" userId="8e2391ccf4e2c0f3" providerId="LiveId" clId="{5F80F350-6A10-44EA-9C26-5978FF9CFF66}" dt="2021-11-07T05:52:22.876" v="58" actId="14100"/>
          <ac:spMkLst>
            <pc:docMk/>
            <pc:sldMk cId="3085444033" sldId="269"/>
            <ac:spMk id="95" creationId="{AC482C9D-C555-4E91-BBA1-D283A1E3746F}"/>
          </ac:spMkLst>
        </pc:spChg>
        <pc:cxnChg chg="mod">
          <ac:chgData name="Anthony RYCKEMBUSCH" userId="8e2391ccf4e2c0f3" providerId="LiveId" clId="{5F80F350-6A10-44EA-9C26-5978FF9CFF66}" dt="2021-11-06T17:15:33.106" v="17" actId="478"/>
          <ac:cxnSpMkLst>
            <pc:docMk/>
            <pc:sldMk cId="3085444033" sldId="269"/>
            <ac:cxnSpMk id="3" creationId="{9DCF6E27-66DF-4736-82AA-8D603E1136E1}"/>
          </ac:cxnSpMkLst>
        </pc:cxnChg>
        <pc:cxnChg chg="del">
          <ac:chgData name="Anthony RYCKEMBUSCH" userId="8e2391ccf4e2c0f3" providerId="LiveId" clId="{5F80F350-6A10-44EA-9C26-5978FF9CFF66}" dt="2021-11-07T08:12:04.359" v="115" actId="478"/>
          <ac:cxnSpMkLst>
            <pc:docMk/>
            <pc:sldMk cId="3085444033" sldId="269"/>
            <ac:cxnSpMk id="45" creationId="{2BED1771-60DD-46F5-B1A1-4975A0A41773}"/>
          </ac:cxnSpMkLst>
        </pc:cxnChg>
        <pc:cxnChg chg="mod">
          <ac:chgData name="Anthony RYCKEMBUSCH" userId="8e2391ccf4e2c0f3" providerId="LiveId" clId="{5F80F350-6A10-44EA-9C26-5978FF9CFF66}" dt="2021-11-07T08:07:12.813" v="80" actId="478"/>
          <ac:cxnSpMkLst>
            <pc:docMk/>
            <pc:sldMk cId="3085444033" sldId="269"/>
            <ac:cxnSpMk id="49" creationId="{8B13BCFD-690B-4523-B3F0-CD5DC786C739}"/>
          </ac:cxnSpMkLst>
        </pc:cxnChg>
        <pc:cxnChg chg="mod">
          <ac:chgData name="Anthony RYCKEMBUSCH" userId="8e2391ccf4e2c0f3" providerId="LiveId" clId="{5F80F350-6A10-44EA-9C26-5978FF9CFF66}" dt="2021-11-07T08:07:12.813" v="80" actId="478"/>
          <ac:cxnSpMkLst>
            <pc:docMk/>
            <pc:sldMk cId="3085444033" sldId="269"/>
            <ac:cxnSpMk id="51" creationId="{B8AE1E64-8E5F-4653-AD39-A538A0A118DF}"/>
          </ac:cxnSpMkLst>
        </pc:cxnChg>
        <pc:cxnChg chg="mod">
          <ac:chgData name="Anthony RYCKEMBUSCH" userId="8e2391ccf4e2c0f3" providerId="LiveId" clId="{5F80F350-6A10-44EA-9C26-5978FF9CFF66}" dt="2021-11-07T08:07:12.813" v="80" actId="478"/>
          <ac:cxnSpMkLst>
            <pc:docMk/>
            <pc:sldMk cId="3085444033" sldId="269"/>
            <ac:cxnSpMk id="55" creationId="{236B249E-5C3C-4E80-90A4-39AAA47363C6}"/>
          </ac:cxnSpMkLst>
        </pc:cxnChg>
        <pc:cxnChg chg="mod">
          <ac:chgData name="Anthony RYCKEMBUSCH" userId="8e2391ccf4e2c0f3" providerId="LiveId" clId="{5F80F350-6A10-44EA-9C26-5978FF9CFF66}" dt="2021-11-06T17:15:33.106" v="17" actId="478"/>
          <ac:cxnSpMkLst>
            <pc:docMk/>
            <pc:sldMk cId="3085444033" sldId="269"/>
            <ac:cxnSpMk id="59" creationId="{D8853C9F-B24D-4404-A93F-78E894FD0C57}"/>
          </ac:cxnSpMkLst>
        </pc:cxnChg>
        <pc:cxnChg chg="add del mod">
          <ac:chgData name="Anthony RYCKEMBUSCH" userId="8e2391ccf4e2c0f3" providerId="LiveId" clId="{5F80F350-6A10-44EA-9C26-5978FF9CFF66}" dt="2021-11-07T08:12:04.359" v="115" actId="478"/>
          <ac:cxnSpMkLst>
            <pc:docMk/>
            <pc:sldMk cId="3085444033" sldId="269"/>
            <ac:cxnSpMk id="63" creationId="{6DB90AD3-75EF-49CB-A3CB-996147FC029A}"/>
          </ac:cxnSpMkLst>
        </pc:cxnChg>
        <pc:cxnChg chg="add del mod">
          <ac:chgData name="Anthony RYCKEMBUSCH" userId="8e2391ccf4e2c0f3" providerId="LiveId" clId="{5F80F350-6A10-44EA-9C26-5978FF9CFF66}" dt="2021-11-07T08:12:04.359" v="115" actId="478"/>
          <ac:cxnSpMkLst>
            <pc:docMk/>
            <pc:sldMk cId="3085444033" sldId="269"/>
            <ac:cxnSpMk id="64" creationId="{C752BE3A-7CC1-4797-955B-900A357F6441}"/>
          </ac:cxnSpMkLst>
        </pc:cxnChg>
        <pc:cxnChg chg="add mod">
          <ac:chgData name="Anthony RYCKEMBUSCH" userId="8e2391ccf4e2c0f3" providerId="LiveId" clId="{5F80F350-6A10-44EA-9C26-5978FF9CFF66}" dt="2021-11-07T08:12:04.860" v="116"/>
          <ac:cxnSpMkLst>
            <pc:docMk/>
            <pc:sldMk cId="3085444033" sldId="269"/>
            <ac:cxnSpMk id="68" creationId="{2084BF01-3D8B-49D8-8E8A-04AA2A8A5171}"/>
          </ac:cxnSpMkLst>
        </pc:cxnChg>
        <pc:cxnChg chg="add mod">
          <ac:chgData name="Anthony RYCKEMBUSCH" userId="8e2391ccf4e2c0f3" providerId="LiveId" clId="{5F80F350-6A10-44EA-9C26-5978FF9CFF66}" dt="2021-11-07T08:12:04.860" v="116"/>
          <ac:cxnSpMkLst>
            <pc:docMk/>
            <pc:sldMk cId="3085444033" sldId="269"/>
            <ac:cxnSpMk id="70" creationId="{222CA373-3A60-4520-84B9-4CF9298F4847}"/>
          </ac:cxnSpMkLst>
        </pc:cxnChg>
        <pc:cxnChg chg="add mod">
          <ac:chgData name="Anthony RYCKEMBUSCH" userId="8e2391ccf4e2c0f3" providerId="LiveId" clId="{5F80F350-6A10-44EA-9C26-5978FF9CFF66}" dt="2021-11-07T08:12:04.860" v="116"/>
          <ac:cxnSpMkLst>
            <pc:docMk/>
            <pc:sldMk cId="3085444033" sldId="269"/>
            <ac:cxnSpMk id="71" creationId="{24C8A4A1-0B36-44B9-81C0-849D236FB55F}"/>
          </ac:cxnSpMkLst>
        </pc:cxnChg>
      </pc:sldChg>
      <pc:sldChg chg="addSp delSp modSp mod">
        <pc:chgData name="Anthony RYCKEMBUSCH" userId="8e2391ccf4e2c0f3" providerId="LiveId" clId="{5F80F350-6A10-44EA-9C26-5978FF9CFF66}" dt="2021-11-07T08:24:14.791" v="137" actId="207"/>
        <pc:sldMkLst>
          <pc:docMk/>
          <pc:sldMk cId="832178748" sldId="270"/>
        </pc:sldMkLst>
        <pc:spChg chg="del mod">
          <ac:chgData name="Anthony RYCKEMBUSCH" userId="8e2391ccf4e2c0f3" providerId="LiveId" clId="{5F80F350-6A10-44EA-9C26-5978FF9CFF66}" dt="2021-11-06T17:15:27.566" v="15" actId="478"/>
          <ac:spMkLst>
            <pc:docMk/>
            <pc:sldMk cId="832178748" sldId="270"/>
            <ac:spMk id="5" creationId="{6112AC34-DF98-4D86-908F-75947657D3DA}"/>
          </ac:spMkLst>
        </pc:spChg>
        <pc:spChg chg="del">
          <ac:chgData name="Anthony RYCKEMBUSCH" userId="8e2391ccf4e2c0f3" providerId="LiveId" clId="{5F80F350-6A10-44EA-9C26-5978FF9CFF66}" dt="2021-11-07T08:07:06.469" v="78" actId="478"/>
          <ac:spMkLst>
            <pc:docMk/>
            <pc:sldMk cId="832178748" sldId="270"/>
            <ac:spMk id="18" creationId="{1432D720-CEDD-4569-81CA-1FF18102B863}"/>
          </ac:spMkLst>
        </pc:spChg>
        <pc:spChg chg="del">
          <ac:chgData name="Anthony RYCKEMBUSCH" userId="8e2391ccf4e2c0f3" providerId="LiveId" clId="{5F80F350-6A10-44EA-9C26-5978FF9CFF66}" dt="2021-11-07T08:07:06.469" v="78" actId="478"/>
          <ac:spMkLst>
            <pc:docMk/>
            <pc:sldMk cId="832178748" sldId="270"/>
            <ac:spMk id="19" creationId="{B9590D0B-5381-4250-B035-E9F84E92A7E1}"/>
          </ac:spMkLst>
        </pc:spChg>
        <pc:spChg chg="del">
          <ac:chgData name="Anthony RYCKEMBUSCH" userId="8e2391ccf4e2c0f3" providerId="LiveId" clId="{5F80F350-6A10-44EA-9C26-5978FF9CFF66}" dt="2021-11-07T08:11:52.264" v="113" actId="478"/>
          <ac:spMkLst>
            <pc:docMk/>
            <pc:sldMk cId="832178748" sldId="270"/>
            <ac:spMk id="46" creationId="{155A0A09-61B7-466C-A270-FFB5F7112E9D}"/>
          </ac:spMkLst>
        </pc:spChg>
        <pc:spChg chg="add mod">
          <ac:chgData name="Anthony RYCKEMBUSCH" userId="8e2391ccf4e2c0f3" providerId="LiveId" clId="{5F80F350-6A10-44EA-9C26-5978FF9CFF66}" dt="2021-11-06T17:15:27.973" v="16"/>
          <ac:spMkLst>
            <pc:docMk/>
            <pc:sldMk cId="832178748" sldId="270"/>
            <ac:spMk id="58" creationId="{E521BB64-9457-426E-8909-CD14FE704DEF}"/>
          </ac:spMkLst>
        </pc:spChg>
        <pc:spChg chg="add del mod">
          <ac:chgData name="Anthony RYCKEMBUSCH" userId="8e2391ccf4e2c0f3" providerId="LiveId" clId="{5F80F350-6A10-44EA-9C26-5978FF9CFF66}" dt="2021-11-07T08:11:48.147" v="112" actId="478"/>
          <ac:spMkLst>
            <pc:docMk/>
            <pc:sldMk cId="832178748" sldId="270"/>
            <ac:spMk id="60" creationId="{EC793F7C-4EF4-4226-8438-B592E109485D}"/>
          </ac:spMkLst>
        </pc:spChg>
        <pc:spChg chg="add mod">
          <ac:chgData name="Anthony RYCKEMBUSCH" userId="8e2391ccf4e2c0f3" providerId="LiveId" clId="{5F80F350-6A10-44EA-9C26-5978FF9CFF66}" dt="2021-11-07T08:07:06.979" v="79"/>
          <ac:spMkLst>
            <pc:docMk/>
            <pc:sldMk cId="832178748" sldId="270"/>
            <ac:spMk id="63" creationId="{6431E10E-B6A8-4B52-B256-5E0AE81D7793}"/>
          </ac:spMkLst>
        </pc:spChg>
        <pc:spChg chg="add del mod">
          <ac:chgData name="Anthony RYCKEMBUSCH" userId="8e2391ccf4e2c0f3" providerId="LiveId" clId="{5F80F350-6A10-44EA-9C26-5978FF9CFF66}" dt="2021-11-07T08:11:48.147" v="112" actId="478"/>
          <ac:spMkLst>
            <pc:docMk/>
            <pc:sldMk cId="832178748" sldId="270"/>
            <ac:spMk id="66" creationId="{1ADE2E63-7F00-41F4-B91B-43D828B60972}"/>
          </ac:spMkLst>
        </pc:spChg>
        <pc:spChg chg="add del mod">
          <ac:chgData name="Anthony RYCKEMBUSCH" userId="8e2391ccf4e2c0f3" providerId="LiveId" clId="{5F80F350-6A10-44EA-9C26-5978FF9CFF66}" dt="2021-11-07T08:11:48.147" v="112" actId="478"/>
          <ac:spMkLst>
            <pc:docMk/>
            <pc:sldMk cId="832178748" sldId="270"/>
            <ac:spMk id="67" creationId="{85A30001-05FF-4D79-AF52-22AEF964CFFB}"/>
          </ac:spMkLst>
        </pc:spChg>
        <pc:spChg chg="add mod">
          <ac:chgData name="Anthony RYCKEMBUSCH" userId="8e2391ccf4e2c0f3" providerId="LiveId" clId="{5F80F350-6A10-44EA-9C26-5978FF9CFF66}" dt="2021-11-07T08:11:52.834" v="114"/>
          <ac:spMkLst>
            <pc:docMk/>
            <pc:sldMk cId="832178748" sldId="270"/>
            <ac:spMk id="68" creationId="{D153A791-44C0-4DD4-8697-6CEE92945CC8}"/>
          </ac:spMkLst>
        </pc:spChg>
        <pc:spChg chg="add mod">
          <ac:chgData name="Anthony RYCKEMBUSCH" userId="8e2391ccf4e2c0f3" providerId="LiveId" clId="{5F80F350-6A10-44EA-9C26-5978FF9CFF66}" dt="2021-11-07T08:24:14.791" v="137" actId="207"/>
          <ac:spMkLst>
            <pc:docMk/>
            <pc:sldMk cId="832178748" sldId="270"/>
            <ac:spMk id="70" creationId="{444CCF95-995C-4B44-AAEA-81B836109A60}"/>
          </ac:spMkLst>
        </pc:spChg>
        <pc:spChg chg="add mod">
          <ac:chgData name="Anthony RYCKEMBUSCH" userId="8e2391ccf4e2c0f3" providerId="LiveId" clId="{5F80F350-6A10-44EA-9C26-5978FF9CFF66}" dt="2021-11-07T08:11:52.834" v="114"/>
          <ac:spMkLst>
            <pc:docMk/>
            <pc:sldMk cId="832178748" sldId="270"/>
            <ac:spMk id="74" creationId="{A86E312B-12BC-40CB-9B5E-3583A8497CB9}"/>
          </ac:spMkLst>
        </pc:spChg>
        <pc:spChg chg="add mod">
          <ac:chgData name="Anthony RYCKEMBUSCH" userId="8e2391ccf4e2c0f3" providerId="LiveId" clId="{5F80F350-6A10-44EA-9C26-5978FF9CFF66}" dt="2021-11-07T08:11:52.834" v="114"/>
          <ac:spMkLst>
            <pc:docMk/>
            <pc:sldMk cId="832178748" sldId="270"/>
            <ac:spMk id="76" creationId="{E4FC849D-16CD-4849-820A-8B00DA222993}"/>
          </ac:spMkLst>
        </pc:spChg>
        <pc:spChg chg="mod">
          <ac:chgData name="Anthony RYCKEMBUSCH" userId="8e2391ccf4e2c0f3" providerId="LiveId" clId="{5F80F350-6A10-44EA-9C26-5978FF9CFF66}" dt="2021-11-07T05:52:17.179" v="56"/>
          <ac:spMkLst>
            <pc:docMk/>
            <pc:sldMk cId="832178748" sldId="270"/>
            <ac:spMk id="94" creationId="{2A1EF2DD-4CDC-4B48-B118-CA520764BE2B}"/>
          </ac:spMkLst>
        </pc:spChg>
        <pc:spChg chg="mod">
          <ac:chgData name="Anthony RYCKEMBUSCH" userId="8e2391ccf4e2c0f3" providerId="LiveId" clId="{5F80F350-6A10-44EA-9C26-5978FF9CFF66}" dt="2021-11-07T05:52:12.551" v="54" actId="14100"/>
          <ac:spMkLst>
            <pc:docMk/>
            <pc:sldMk cId="832178748" sldId="270"/>
            <ac:spMk id="95" creationId="{AC482C9D-C555-4E91-BBA1-D283A1E3746F}"/>
          </ac:spMkLst>
        </pc:spChg>
        <pc:cxnChg chg="mod">
          <ac:chgData name="Anthony RYCKEMBUSCH" userId="8e2391ccf4e2c0f3" providerId="LiveId" clId="{5F80F350-6A10-44EA-9C26-5978FF9CFF66}" dt="2021-11-06T17:15:27.566" v="15" actId="478"/>
          <ac:cxnSpMkLst>
            <pc:docMk/>
            <pc:sldMk cId="832178748" sldId="270"/>
            <ac:cxnSpMk id="3" creationId="{9DCF6E27-66DF-4736-82AA-8D603E1136E1}"/>
          </ac:cxnSpMkLst>
        </pc:cxnChg>
        <pc:cxnChg chg="del">
          <ac:chgData name="Anthony RYCKEMBUSCH" userId="8e2391ccf4e2c0f3" providerId="LiveId" clId="{5F80F350-6A10-44EA-9C26-5978FF9CFF66}" dt="2021-11-07T08:11:48.147" v="112" actId="478"/>
          <ac:cxnSpMkLst>
            <pc:docMk/>
            <pc:sldMk cId="832178748" sldId="270"/>
            <ac:cxnSpMk id="45" creationId="{0978717A-2F7F-407B-BC5B-ADEAC1B21916}"/>
          </ac:cxnSpMkLst>
        </pc:cxnChg>
        <pc:cxnChg chg="mod">
          <ac:chgData name="Anthony RYCKEMBUSCH" userId="8e2391ccf4e2c0f3" providerId="LiveId" clId="{5F80F350-6A10-44EA-9C26-5978FF9CFF66}" dt="2021-11-07T08:07:06.469" v="78" actId="478"/>
          <ac:cxnSpMkLst>
            <pc:docMk/>
            <pc:sldMk cId="832178748" sldId="270"/>
            <ac:cxnSpMk id="49" creationId="{8B13BCFD-690B-4523-B3F0-CD5DC786C739}"/>
          </ac:cxnSpMkLst>
        </pc:cxnChg>
        <pc:cxnChg chg="mod">
          <ac:chgData name="Anthony RYCKEMBUSCH" userId="8e2391ccf4e2c0f3" providerId="LiveId" clId="{5F80F350-6A10-44EA-9C26-5978FF9CFF66}" dt="2021-11-07T08:07:06.469" v="78" actId="478"/>
          <ac:cxnSpMkLst>
            <pc:docMk/>
            <pc:sldMk cId="832178748" sldId="270"/>
            <ac:cxnSpMk id="51" creationId="{B8AE1E64-8E5F-4653-AD39-A538A0A118DF}"/>
          </ac:cxnSpMkLst>
        </pc:cxnChg>
        <pc:cxnChg chg="mod">
          <ac:chgData name="Anthony RYCKEMBUSCH" userId="8e2391ccf4e2c0f3" providerId="LiveId" clId="{5F80F350-6A10-44EA-9C26-5978FF9CFF66}" dt="2021-11-07T08:07:06.469" v="78" actId="478"/>
          <ac:cxnSpMkLst>
            <pc:docMk/>
            <pc:sldMk cId="832178748" sldId="270"/>
            <ac:cxnSpMk id="55" creationId="{236B249E-5C3C-4E80-90A4-39AAA47363C6}"/>
          </ac:cxnSpMkLst>
        </pc:cxnChg>
        <pc:cxnChg chg="mod">
          <ac:chgData name="Anthony RYCKEMBUSCH" userId="8e2391ccf4e2c0f3" providerId="LiveId" clId="{5F80F350-6A10-44EA-9C26-5978FF9CFF66}" dt="2021-11-06T17:15:27.566" v="15" actId="478"/>
          <ac:cxnSpMkLst>
            <pc:docMk/>
            <pc:sldMk cId="832178748" sldId="270"/>
            <ac:cxnSpMk id="59" creationId="{D8853C9F-B24D-4404-A93F-78E894FD0C57}"/>
          </ac:cxnSpMkLst>
        </pc:cxnChg>
        <pc:cxnChg chg="add del mod">
          <ac:chgData name="Anthony RYCKEMBUSCH" userId="8e2391ccf4e2c0f3" providerId="LiveId" clId="{5F80F350-6A10-44EA-9C26-5978FF9CFF66}" dt="2021-11-07T08:11:48.147" v="112" actId="478"/>
          <ac:cxnSpMkLst>
            <pc:docMk/>
            <pc:sldMk cId="832178748" sldId="270"/>
            <ac:cxnSpMk id="64" creationId="{242557F6-6628-4803-BA2D-68EF66823E55}"/>
          </ac:cxnSpMkLst>
        </pc:cxnChg>
        <pc:cxnChg chg="add del mod">
          <ac:chgData name="Anthony RYCKEMBUSCH" userId="8e2391ccf4e2c0f3" providerId="LiveId" clId="{5F80F350-6A10-44EA-9C26-5978FF9CFF66}" dt="2021-11-07T08:11:48.147" v="112" actId="478"/>
          <ac:cxnSpMkLst>
            <pc:docMk/>
            <pc:sldMk cId="832178748" sldId="270"/>
            <ac:cxnSpMk id="65" creationId="{EC4EF799-892D-4E25-AA0F-932C0A17D1AE}"/>
          </ac:cxnSpMkLst>
        </pc:cxnChg>
        <pc:cxnChg chg="add mod">
          <ac:chgData name="Anthony RYCKEMBUSCH" userId="8e2391ccf4e2c0f3" providerId="LiveId" clId="{5F80F350-6A10-44EA-9C26-5978FF9CFF66}" dt="2021-11-07T08:11:52.834" v="114"/>
          <ac:cxnSpMkLst>
            <pc:docMk/>
            <pc:sldMk cId="832178748" sldId="270"/>
            <ac:cxnSpMk id="69" creationId="{C3A6D892-DFA8-40FD-8C1B-CD37557B482E}"/>
          </ac:cxnSpMkLst>
        </pc:cxnChg>
        <pc:cxnChg chg="add mod">
          <ac:chgData name="Anthony RYCKEMBUSCH" userId="8e2391ccf4e2c0f3" providerId="LiveId" clId="{5F80F350-6A10-44EA-9C26-5978FF9CFF66}" dt="2021-11-07T08:11:52.834" v="114"/>
          <ac:cxnSpMkLst>
            <pc:docMk/>
            <pc:sldMk cId="832178748" sldId="270"/>
            <ac:cxnSpMk id="71" creationId="{0207E291-5F69-4500-B616-FF99D1271C5E}"/>
          </ac:cxnSpMkLst>
        </pc:cxnChg>
        <pc:cxnChg chg="add mod">
          <ac:chgData name="Anthony RYCKEMBUSCH" userId="8e2391ccf4e2c0f3" providerId="LiveId" clId="{5F80F350-6A10-44EA-9C26-5978FF9CFF66}" dt="2021-11-07T08:11:52.834" v="114"/>
          <ac:cxnSpMkLst>
            <pc:docMk/>
            <pc:sldMk cId="832178748" sldId="270"/>
            <ac:cxnSpMk id="72" creationId="{4D5F1D57-C79F-4BD1-B6D9-05F63B0D4B3E}"/>
          </ac:cxnSpMkLst>
        </pc:cxnChg>
      </pc:sldChg>
    </pc:docChg>
  </pc:docChgLst>
  <pc:docChgLst>
    <pc:chgData name="Anthony RYCKEMBUSCH" userId="8e2391ccf4e2c0f3" providerId="LiveId" clId="{F5578B79-DE6A-4F34-B671-8D100D54F8E2}"/>
    <pc:docChg chg="undo custSel addSld delSld modSld sldOrd">
      <pc:chgData name="Anthony RYCKEMBUSCH" userId="8e2391ccf4e2c0f3" providerId="LiveId" clId="{F5578B79-DE6A-4F34-B671-8D100D54F8E2}" dt="2021-11-05T12:40:05.144" v="1568" actId="478"/>
      <pc:docMkLst>
        <pc:docMk/>
      </pc:docMkLst>
      <pc:sldChg chg="addSp delSp modSp mod addAnim">
        <pc:chgData name="Anthony RYCKEMBUSCH" userId="8e2391ccf4e2c0f3" providerId="LiveId" clId="{F5578B79-DE6A-4F34-B671-8D100D54F8E2}" dt="2021-11-05T12:28:35.978" v="1401"/>
        <pc:sldMkLst>
          <pc:docMk/>
          <pc:sldMk cId="1704001800" sldId="256"/>
        </pc:sldMkLst>
        <pc:spChg chg="mod">
          <ac:chgData name="Anthony RYCKEMBUSCH" userId="8e2391ccf4e2c0f3" providerId="LiveId" clId="{F5578B79-DE6A-4F34-B671-8D100D54F8E2}" dt="2021-11-05T12:28:35.978" v="1399" actId="26606"/>
          <ac:spMkLst>
            <pc:docMk/>
            <pc:sldMk cId="1704001800" sldId="256"/>
            <ac:spMk id="2" creationId="{D8E73E3B-D66D-471B-8C27-065075B64DDB}"/>
          </ac:spMkLst>
        </pc:spChg>
        <pc:spChg chg="mod">
          <ac:chgData name="Anthony RYCKEMBUSCH" userId="8e2391ccf4e2c0f3" providerId="LiveId" clId="{F5578B79-DE6A-4F34-B671-8D100D54F8E2}" dt="2021-11-05T12:28:35.978" v="1399" actId="26606"/>
          <ac:spMkLst>
            <pc:docMk/>
            <pc:sldMk cId="1704001800" sldId="256"/>
            <ac:spMk id="3" creationId="{0EACBE6D-D10A-41CE-B550-E498EFC1C2D9}"/>
          </ac:spMkLst>
        </pc:spChg>
        <pc:spChg chg="del">
          <ac:chgData name="Anthony RYCKEMBUSCH" userId="8e2391ccf4e2c0f3" providerId="LiveId" clId="{F5578B79-DE6A-4F34-B671-8D100D54F8E2}" dt="2021-11-05T12:28:35.978" v="1399" actId="26606"/>
          <ac:spMkLst>
            <pc:docMk/>
            <pc:sldMk cId="1704001800" sldId="256"/>
            <ac:spMk id="9" creationId="{F1174801-1395-44C5-9B00-CCAC45C056E7}"/>
          </ac:spMkLst>
        </pc:spChg>
        <pc:spChg chg="del">
          <ac:chgData name="Anthony RYCKEMBUSCH" userId="8e2391ccf4e2c0f3" providerId="LiveId" clId="{F5578B79-DE6A-4F34-B671-8D100D54F8E2}" dt="2021-11-05T12:28:35.978" v="1399" actId="26606"/>
          <ac:spMkLst>
            <pc:docMk/>
            <pc:sldMk cId="1704001800" sldId="256"/>
            <ac:spMk id="11" creationId="{996DFAFB-BCE1-4BEC-82FB-D574234DEF0A}"/>
          </ac:spMkLst>
        </pc:spChg>
        <pc:spChg chg="add">
          <ac:chgData name="Anthony RYCKEMBUSCH" userId="8e2391ccf4e2c0f3" providerId="LiveId" clId="{F5578B79-DE6A-4F34-B671-8D100D54F8E2}" dt="2021-11-05T12:28:35.978" v="1399" actId="26606"/>
          <ac:spMkLst>
            <pc:docMk/>
            <pc:sldMk cId="1704001800" sldId="256"/>
            <ac:spMk id="45" creationId="{3A6C273A-38F2-4D34-98BF-47B248862B76}"/>
          </ac:spMkLst>
        </pc:spChg>
        <pc:spChg chg="add">
          <ac:chgData name="Anthony RYCKEMBUSCH" userId="8e2391ccf4e2c0f3" providerId="LiveId" clId="{F5578B79-DE6A-4F34-B671-8D100D54F8E2}" dt="2021-11-05T12:28:35.978" v="1399" actId="26606"/>
          <ac:spMkLst>
            <pc:docMk/>
            <pc:sldMk cId="1704001800" sldId="256"/>
            <ac:spMk id="47" creationId="{2E2CF659-EE5D-432C-B47F-10AC4A48A347}"/>
          </ac:spMkLst>
        </pc:spChg>
        <pc:spChg chg="add">
          <ac:chgData name="Anthony RYCKEMBUSCH" userId="8e2391ccf4e2c0f3" providerId="LiveId" clId="{F5578B79-DE6A-4F34-B671-8D100D54F8E2}" dt="2021-11-05T12:28:35.978" v="1399" actId="26606"/>
          <ac:spMkLst>
            <pc:docMk/>
            <pc:sldMk cId="1704001800" sldId="256"/>
            <ac:spMk id="49" creationId="{683AA549-1F0C-46E0-AAD8-DC3DC6CA6181}"/>
          </ac:spMkLst>
        </pc:spChg>
        <pc:spChg chg="add">
          <ac:chgData name="Anthony RYCKEMBUSCH" userId="8e2391ccf4e2c0f3" providerId="LiveId" clId="{F5578B79-DE6A-4F34-B671-8D100D54F8E2}" dt="2021-11-05T12:28:35.978" v="1399" actId="26606"/>
          <ac:spMkLst>
            <pc:docMk/>
            <pc:sldMk cId="1704001800" sldId="256"/>
            <ac:spMk id="62" creationId="{03E51277-1095-412F-913B-8FA8021AA626}"/>
          </ac:spMkLst>
        </pc:spChg>
        <pc:grpChg chg="del">
          <ac:chgData name="Anthony RYCKEMBUSCH" userId="8e2391ccf4e2c0f3" providerId="LiveId" clId="{F5578B79-DE6A-4F34-B671-8D100D54F8E2}" dt="2021-11-05T12:28:35.978" v="1399" actId="26606"/>
          <ac:grpSpMkLst>
            <pc:docMk/>
            <pc:sldMk cId="1704001800" sldId="256"/>
            <ac:grpSpMk id="13" creationId="{FD57FA8A-6F6A-4738-A4C4-A1CA44170603}"/>
          </ac:grpSpMkLst>
        </pc:grpChg>
        <pc:grpChg chg="del">
          <ac:chgData name="Anthony RYCKEMBUSCH" userId="8e2391ccf4e2c0f3" providerId="LiveId" clId="{F5578B79-DE6A-4F34-B671-8D100D54F8E2}" dt="2021-11-05T12:28:35.978" v="1399" actId="26606"/>
          <ac:grpSpMkLst>
            <pc:docMk/>
            <pc:sldMk cId="1704001800" sldId="256"/>
            <ac:grpSpMk id="25" creationId="{FA83938A-824D-4A58-A16F-424E254986BD}"/>
          </ac:grpSpMkLst>
        </pc:grpChg>
        <pc:grpChg chg="del">
          <ac:chgData name="Anthony RYCKEMBUSCH" userId="8e2391ccf4e2c0f3" providerId="LiveId" clId="{F5578B79-DE6A-4F34-B671-8D100D54F8E2}" dt="2021-11-05T12:28:35.978" v="1399" actId="26606"/>
          <ac:grpSpMkLst>
            <pc:docMk/>
            <pc:sldMk cId="1704001800" sldId="256"/>
            <ac:grpSpMk id="34" creationId="{8593C7C3-23A8-4377-B2A6-0AA4120CF044}"/>
          </ac:grpSpMkLst>
        </pc:grpChg>
        <pc:grpChg chg="del">
          <ac:chgData name="Anthony RYCKEMBUSCH" userId="8e2391ccf4e2c0f3" providerId="LiveId" clId="{F5578B79-DE6A-4F34-B671-8D100D54F8E2}" dt="2021-11-05T12:28:35.978" v="1399" actId="26606"/>
          <ac:grpSpMkLst>
            <pc:docMk/>
            <pc:sldMk cId="1704001800" sldId="256"/>
            <ac:grpSpMk id="38" creationId="{B531CCBB-545A-412B-89AF-AEB3068A7324}"/>
          </ac:grpSpMkLst>
        </pc:grpChg>
        <pc:grpChg chg="add">
          <ac:chgData name="Anthony RYCKEMBUSCH" userId="8e2391ccf4e2c0f3" providerId="LiveId" clId="{F5578B79-DE6A-4F34-B671-8D100D54F8E2}" dt="2021-11-05T12:28:35.978" v="1399" actId="26606"/>
          <ac:grpSpMkLst>
            <pc:docMk/>
            <pc:sldMk cId="1704001800" sldId="256"/>
            <ac:grpSpMk id="51" creationId="{7B2F7E43-35EC-4103-9D95-2ACDB00387CC}"/>
          </ac:grpSpMkLst>
        </pc:grpChg>
        <pc:grpChg chg="add">
          <ac:chgData name="Anthony RYCKEMBUSCH" userId="8e2391ccf4e2c0f3" providerId="LiveId" clId="{F5578B79-DE6A-4F34-B671-8D100D54F8E2}" dt="2021-11-05T12:28:35.978" v="1399" actId="26606"/>
          <ac:grpSpMkLst>
            <pc:docMk/>
            <pc:sldMk cId="1704001800" sldId="256"/>
            <ac:grpSpMk id="64" creationId="{96F2112D-BBBE-46A6-B66D-A3F02ED3284E}"/>
          </ac:grpSpMkLst>
        </pc:grpChg>
        <pc:grpChg chg="add">
          <ac:chgData name="Anthony RYCKEMBUSCH" userId="8e2391ccf4e2c0f3" providerId="LiveId" clId="{F5578B79-DE6A-4F34-B671-8D100D54F8E2}" dt="2021-11-05T12:28:35.978" v="1399" actId="26606"/>
          <ac:grpSpMkLst>
            <pc:docMk/>
            <pc:sldMk cId="1704001800" sldId="256"/>
            <ac:grpSpMk id="84" creationId="{DDB99EF5-8801-40E2-83D3-196FADCBBA7F}"/>
          </ac:grpSpMkLst>
        </pc:grpChg>
        <pc:picChg chg="mod ord">
          <ac:chgData name="Anthony RYCKEMBUSCH" userId="8e2391ccf4e2c0f3" providerId="LiveId" clId="{F5578B79-DE6A-4F34-B671-8D100D54F8E2}" dt="2021-11-05T12:28:35.978" v="1399" actId="26606"/>
          <ac:picMkLst>
            <pc:docMk/>
            <pc:sldMk cId="1704001800" sldId="256"/>
            <ac:picMk id="4" creationId="{20B050BA-1083-4EA8-A6C4-BE340B14EBB4}"/>
          </ac:picMkLst>
        </pc:picChg>
      </pc:sldChg>
      <pc:sldChg chg="addSp delSp modSp mod setBg">
        <pc:chgData name="Anthony RYCKEMBUSCH" userId="8e2391ccf4e2c0f3" providerId="LiveId" clId="{F5578B79-DE6A-4F34-B671-8D100D54F8E2}" dt="2021-11-05T12:30:17.003" v="1414" actId="20577"/>
        <pc:sldMkLst>
          <pc:docMk/>
          <pc:sldMk cId="636169745" sldId="257"/>
        </pc:sldMkLst>
        <pc:spChg chg="mod">
          <ac:chgData name="Anthony RYCKEMBUSCH" userId="8e2391ccf4e2c0f3" providerId="LiveId" clId="{F5578B79-DE6A-4F34-B671-8D100D54F8E2}" dt="2021-11-05T12:29:55.494" v="1402" actId="26606"/>
          <ac:spMkLst>
            <pc:docMk/>
            <pc:sldMk cId="636169745" sldId="257"/>
            <ac:spMk id="2" creationId="{75E03081-0723-4CB6-B120-F7EE09A38175}"/>
          </ac:spMkLst>
        </pc:spChg>
        <pc:spChg chg="del mod">
          <ac:chgData name="Anthony RYCKEMBUSCH" userId="8e2391ccf4e2c0f3" providerId="LiveId" clId="{F5578B79-DE6A-4F34-B671-8D100D54F8E2}" dt="2021-11-05T12:29:55.494" v="1402" actId="26606"/>
          <ac:spMkLst>
            <pc:docMk/>
            <pc:sldMk cId="636169745" sldId="257"/>
            <ac:spMk id="3" creationId="{0AF54AFF-7FE7-4A27-8737-6067EA38DC50}"/>
          </ac:spMkLst>
        </pc:spChg>
        <pc:spChg chg="add">
          <ac:chgData name="Anthony RYCKEMBUSCH" userId="8e2391ccf4e2c0f3" providerId="LiveId" clId="{F5578B79-DE6A-4F34-B671-8D100D54F8E2}" dt="2021-11-05T12:29:55.494" v="1402" actId="26606"/>
          <ac:spMkLst>
            <pc:docMk/>
            <pc:sldMk cId="636169745" sldId="257"/>
            <ac:spMk id="9" creationId="{8651CFA9-6065-4243-AC48-858E359780B1}"/>
          </ac:spMkLst>
        </pc:spChg>
        <pc:spChg chg="add">
          <ac:chgData name="Anthony RYCKEMBUSCH" userId="8e2391ccf4e2c0f3" providerId="LiveId" clId="{F5578B79-DE6A-4F34-B671-8D100D54F8E2}" dt="2021-11-05T12:29:55.494" v="1402" actId="26606"/>
          <ac:spMkLst>
            <pc:docMk/>
            <pc:sldMk cId="636169745" sldId="257"/>
            <ac:spMk id="11" creationId="{37962AE0-6A1C-4B76-9D52-10E5E6D7D3BB}"/>
          </ac:spMkLst>
        </pc:spChg>
        <pc:grpChg chg="add">
          <ac:chgData name="Anthony RYCKEMBUSCH" userId="8e2391ccf4e2c0f3" providerId="LiveId" clId="{F5578B79-DE6A-4F34-B671-8D100D54F8E2}" dt="2021-11-05T12:29:55.494" v="1402" actId="26606"/>
          <ac:grpSpMkLst>
            <pc:docMk/>
            <pc:sldMk cId="636169745" sldId="257"/>
            <ac:grpSpMk id="13" creationId="{32D15CB3-AC64-41F7-86F8-22A111F3DC24}"/>
          </ac:grpSpMkLst>
        </pc:grpChg>
        <pc:grpChg chg="add">
          <ac:chgData name="Anthony RYCKEMBUSCH" userId="8e2391ccf4e2c0f3" providerId="LiveId" clId="{F5578B79-DE6A-4F34-B671-8D100D54F8E2}" dt="2021-11-05T12:29:55.494" v="1402" actId="26606"/>
          <ac:grpSpMkLst>
            <pc:docMk/>
            <pc:sldMk cId="636169745" sldId="257"/>
            <ac:grpSpMk id="23" creationId="{921D9B61-CDA2-49D1-82AA-534691496FE5}"/>
          </ac:grpSpMkLst>
        </pc:grpChg>
        <pc:graphicFrameChg chg="add mod">
          <ac:chgData name="Anthony RYCKEMBUSCH" userId="8e2391ccf4e2c0f3" providerId="LiveId" clId="{F5578B79-DE6A-4F34-B671-8D100D54F8E2}" dt="2021-11-05T12:30:17.003" v="1414" actId="20577"/>
          <ac:graphicFrameMkLst>
            <pc:docMk/>
            <pc:sldMk cId="636169745" sldId="257"/>
            <ac:graphicFrameMk id="5" creationId="{FD2471A0-B2E9-4121-84FF-02D206318F4C}"/>
          </ac:graphicFrameMkLst>
        </pc:graphicFrameChg>
      </pc:sldChg>
      <pc:sldChg chg="modSp modAnim">
        <pc:chgData name="Anthony RYCKEMBUSCH" userId="8e2391ccf4e2c0f3" providerId="LiveId" clId="{F5578B79-DE6A-4F34-B671-8D100D54F8E2}" dt="2021-11-05T12:37:12.334" v="1540" actId="20577"/>
        <pc:sldMkLst>
          <pc:docMk/>
          <pc:sldMk cId="2479742852" sldId="259"/>
        </pc:sldMkLst>
        <pc:spChg chg="mod">
          <ac:chgData name="Anthony RYCKEMBUSCH" userId="8e2391ccf4e2c0f3" providerId="LiveId" clId="{F5578B79-DE6A-4F34-B671-8D100D54F8E2}" dt="2021-11-05T12:37:12.334" v="1540" actId="20577"/>
          <ac:spMkLst>
            <pc:docMk/>
            <pc:sldMk cId="2479742852" sldId="259"/>
            <ac:spMk id="3" creationId="{D5ACDECA-4E0D-4E32-9A62-5A781578E4C8}"/>
          </ac:spMkLst>
        </pc:spChg>
      </pc:sldChg>
      <pc:sldChg chg="addSp delSp modSp new del mod">
        <pc:chgData name="Anthony RYCKEMBUSCH" userId="8e2391ccf4e2c0f3" providerId="LiveId" clId="{F5578B79-DE6A-4F34-B671-8D100D54F8E2}" dt="2021-11-05T09:45:03.788" v="436" actId="2696"/>
        <pc:sldMkLst>
          <pc:docMk/>
          <pc:sldMk cId="1015521384" sldId="260"/>
        </pc:sldMkLst>
        <pc:spChg chg="del mod">
          <ac:chgData name="Anthony RYCKEMBUSCH" userId="8e2391ccf4e2c0f3" providerId="LiveId" clId="{F5578B79-DE6A-4F34-B671-8D100D54F8E2}" dt="2021-11-05T08:46:52.944" v="4" actId="478"/>
          <ac:spMkLst>
            <pc:docMk/>
            <pc:sldMk cId="1015521384" sldId="260"/>
            <ac:spMk id="2" creationId="{3D0A4611-E712-469A-A864-264FCD690C60}"/>
          </ac:spMkLst>
        </pc:spChg>
        <pc:spChg chg="del">
          <ac:chgData name="Anthony RYCKEMBUSCH" userId="8e2391ccf4e2c0f3" providerId="LiveId" clId="{F5578B79-DE6A-4F34-B671-8D100D54F8E2}" dt="2021-11-05T08:46:57.274" v="5" actId="478"/>
          <ac:spMkLst>
            <pc:docMk/>
            <pc:sldMk cId="1015521384" sldId="260"/>
            <ac:spMk id="3" creationId="{DEC5F63B-220F-41DF-8142-FBE5322FE4BD}"/>
          </ac:spMkLst>
        </pc:spChg>
        <pc:spChg chg="add mod">
          <ac:chgData name="Anthony RYCKEMBUSCH" userId="8e2391ccf4e2c0f3" providerId="LiveId" clId="{F5578B79-DE6A-4F34-B671-8D100D54F8E2}" dt="2021-11-05T09:01:50.866" v="103" actId="14100"/>
          <ac:spMkLst>
            <pc:docMk/>
            <pc:sldMk cId="1015521384" sldId="260"/>
            <ac:spMk id="10" creationId="{4561CC74-BD0B-439E-A6E7-42C97C2CC574}"/>
          </ac:spMkLst>
        </pc:spChg>
        <pc:spChg chg="add del mod">
          <ac:chgData name="Anthony RYCKEMBUSCH" userId="8e2391ccf4e2c0f3" providerId="LiveId" clId="{F5578B79-DE6A-4F34-B671-8D100D54F8E2}" dt="2021-11-05T09:01:43.514" v="96" actId="21"/>
          <ac:spMkLst>
            <pc:docMk/>
            <pc:sldMk cId="1015521384" sldId="260"/>
            <ac:spMk id="11" creationId="{A4503DF2-A8FE-44AA-B1C8-08B9F2CFC2D3}"/>
          </ac:spMkLst>
        </pc:spChg>
        <pc:spChg chg="add del">
          <ac:chgData name="Anthony RYCKEMBUSCH" userId="8e2391ccf4e2c0f3" providerId="LiveId" clId="{F5578B79-DE6A-4F34-B671-8D100D54F8E2}" dt="2021-11-05T08:54:57.919" v="28" actId="34122"/>
          <ac:spMkLst>
            <pc:docMk/>
            <pc:sldMk cId="1015521384" sldId="260"/>
            <ac:spMk id="12" creationId="{6635B78D-348D-4EA4-BD3D-BB2BB0EB3B6F}"/>
          </ac:spMkLst>
        </pc:spChg>
        <pc:spChg chg="add del">
          <ac:chgData name="Anthony RYCKEMBUSCH" userId="8e2391ccf4e2c0f3" providerId="LiveId" clId="{F5578B79-DE6A-4F34-B671-8D100D54F8E2}" dt="2021-11-05T08:54:57.250" v="26" actId="34122"/>
          <ac:spMkLst>
            <pc:docMk/>
            <pc:sldMk cId="1015521384" sldId="260"/>
            <ac:spMk id="14" creationId="{29695C39-192C-40A6-8EFA-8135705DD94A}"/>
          </ac:spMkLst>
        </pc:spChg>
        <pc:spChg chg="add del">
          <ac:chgData name="Anthony RYCKEMBUSCH" userId="8e2391ccf4e2c0f3" providerId="LiveId" clId="{F5578B79-DE6A-4F34-B671-8D100D54F8E2}" dt="2021-11-05T08:54:42.471" v="24" actId="34122"/>
          <ac:spMkLst>
            <pc:docMk/>
            <pc:sldMk cId="1015521384" sldId="260"/>
            <ac:spMk id="14" creationId="{B9B18829-728D-4355-8A39-325B2A9F3A8C}"/>
          </ac:spMkLst>
        </pc:spChg>
        <pc:spChg chg="add del">
          <ac:chgData name="Anthony RYCKEMBUSCH" userId="8e2391ccf4e2c0f3" providerId="LiveId" clId="{F5578B79-DE6A-4F34-B671-8D100D54F8E2}" dt="2021-11-05T08:52:23.551" v="14" actId="34122"/>
          <ac:spMkLst>
            <pc:docMk/>
            <pc:sldMk cId="1015521384" sldId="260"/>
            <ac:spMk id="18" creationId="{216BCE2E-CC2B-4B57-BAA4-5315A91637A6}"/>
          </ac:spMkLst>
        </pc:spChg>
        <pc:spChg chg="add del">
          <ac:chgData name="Anthony RYCKEMBUSCH" userId="8e2391ccf4e2c0f3" providerId="LiveId" clId="{F5578B79-DE6A-4F34-B671-8D100D54F8E2}" dt="2021-11-05T08:53:08.417" v="16" actId="34122"/>
          <ac:spMkLst>
            <pc:docMk/>
            <pc:sldMk cId="1015521384" sldId="260"/>
            <ac:spMk id="18" creationId="{D39024CE-29E9-4490-8C99-2F736E9F5167}"/>
          </ac:spMkLst>
        </pc:spChg>
        <pc:spChg chg="add del">
          <ac:chgData name="Anthony RYCKEMBUSCH" userId="8e2391ccf4e2c0f3" providerId="LiveId" clId="{F5578B79-DE6A-4F34-B671-8D100D54F8E2}" dt="2021-11-05T08:53:45.103" v="18" actId="34122"/>
          <ac:spMkLst>
            <pc:docMk/>
            <pc:sldMk cId="1015521384" sldId="260"/>
            <ac:spMk id="18" creationId="{EFDBC188-AB34-44B1-BA39-5EF69ABA6D13}"/>
          </ac:spMkLst>
        </pc:spChg>
        <pc:spChg chg="add del">
          <ac:chgData name="Anthony RYCKEMBUSCH" userId="8e2391ccf4e2c0f3" providerId="LiveId" clId="{F5578B79-DE6A-4F34-B671-8D100D54F8E2}" dt="2021-11-05T08:47:45.410" v="10" actId="34122"/>
          <ac:spMkLst>
            <pc:docMk/>
            <pc:sldMk cId="1015521384" sldId="260"/>
            <ac:spMk id="22" creationId="{D4C6DF73-F1F2-449B-8016-9A22075F94F2}"/>
          </ac:spMkLst>
        </pc:spChg>
        <pc:inkChg chg="add del">
          <ac:chgData name="Anthony RYCKEMBUSCH" userId="8e2391ccf4e2c0f3" providerId="LiveId" clId="{F5578B79-DE6A-4F34-B671-8D100D54F8E2}" dt="2021-11-05T08:47:23.149" v="7" actId="9405"/>
          <ac:inkMkLst>
            <pc:docMk/>
            <pc:sldMk cId="1015521384" sldId="260"/>
            <ac:inkMk id="4" creationId="{372AC309-E915-4569-BD42-04DADEB70658}"/>
          </ac:inkMkLst>
        </pc:inkChg>
        <pc:inkChg chg="add del">
          <ac:chgData name="Anthony RYCKEMBUSCH" userId="8e2391ccf4e2c0f3" providerId="LiveId" clId="{F5578B79-DE6A-4F34-B671-8D100D54F8E2}" dt="2021-11-05T08:47:46.848" v="11" actId="478"/>
          <ac:inkMkLst>
            <pc:docMk/>
            <pc:sldMk cId="1015521384" sldId="260"/>
            <ac:inkMk id="5" creationId="{A96823AE-2C37-42BA-AC64-2F0EA6CA31E9}"/>
          </ac:inkMkLst>
        </pc:inkChg>
        <pc:inkChg chg="add del">
          <ac:chgData name="Anthony RYCKEMBUSCH" userId="8e2391ccf4e2c0f3" providerId="LiveId" clId="{F5578B79-DE6A-4F34-B671-8D100D54F8E2}" dt="2021-11-05T08:53:46.208" v="19" actId="478"/>
          <ac:inkMkLst>
            <pc:docMk/>
            <pc:sldMk cId="1015521384" sldId="260"/>
            <ac:inkMk id="6" creationId="{98D84DF8-AEB5-4371-BB53-C861D389D97F}"/>
          </ac:inkMkLst>
        </pc:inkChg>
        <pc:inkChg chg="add del">
          <ac:chgData name="Anthony RYCKEMBUSCH" userId="8e2391ccf4e2c0f3" providerId="LiveId" clId="{F5578B79-DE6A-4F34-B671-8D100D54F8E2}" dt="2021-11-05T08:54:58.333" v="29" actId="9405"/>
          <ac:inkMkLst>
            <pc:docMk/>
            <pc:sldMk cId="1015521384" sldId="260"/>
            <ac:inkMk id="7" creationId="{46658680-74E3-409A-A885-E1D5407A3AD4}"/>
          </ac:inkMkLst>
        </pc:inkChg>
        <pc:inkChg chg="add del">
          <ac:chgData name="Anthony RYCKEMBUSCH" userId="8e2391ccf4e2c0f3" providerId="LiveId" clId="{F5578B79-DE6A-4F34-B671-8D100D54F8E2}" dt="2021-11-05T08:54:57.560" v="27" actId="9405"/>
          <ac:inkMkLst>
            <pc:docMk/>
            <pc:sldMk cId="1015521384" sldId="260"/>
            <ac:inkMk id="8" creationId="{F515AF31-1A23-4CD6-935A-D5F5ED23033A}"/>
          </ac:inkMkLst>
        </pc:inkChg>
        <pc:inkChg chg="add del">
          <ac:chgData name="Anthony RYCKEMBUSCH" userId="8e2391ccf4e2c0f3" providerId="LiveId" clId="{F5578B79-DE6A-4F34-B671-8D100D54F8E2}" dt="2021-11-05T08:55:30.105" v="31" actId="34122"/>
          <ac:inkMkLst>
            <pc:docMk/>
            <pc:sldMk cId="1015521384" sldId="260"/>
            <ac:inkMk id="9" creationId="{0A9A954F-C10D-4BAF-AF9C-22176B827BE4}"/>
          </ac:inkMkLst>
        </pc:inkChg>
      </pc:sldChg>
      <pc:sldChg chg="addSp delSp modSp add del mod">
        <pc:chgData name="Anthony RYCKEMBUSCH" userId="8e2391ccf4e2c0f3" providerId="LiveId" clId="{F5578B79-DE6A-4F34-B671-8D100D54F8E2}" dt="2021-11-05T09:45:07.867" v="437" actId="2696"/>
        <pc:sldMkLst>
          <pc:docMk/>
          <pc:sldMk cId="2673793399" sldId="261"/>
        </pc:sldMkLst>
        <pc:spChg chg="add mod">
          <ac:chgData name="Anthony RYCKEMBUSCH" userId="8e2391ccf4e2c0f3" providerId="LiveId" clId="{F5578B79-DE6A-4F34-B671-8D100D54F8E2}" dt="2021-11-05T09:02:47.499" v="113" actId="1076"/>
          <ac:spMkLst>
            <pc:docMk/>
            <pc:sldMk cId="2673793399" sldId="261"/>
            <ac:spMk id="5" creationId="{6112AC34-DF98-4D86-908F-75947657D3DA}"/>
          </ac:spMkLst>
        </pc:spChg>
        <pc:spChg chg="add mod">
          <ac:chgData name="Anthony RYCKEMBUSCH" userId="8e2391ccf4e2c0f3" providerId="LiveId" clId="{F5578B79-DE6A-4F34-B671-8D100D54F8E2}" dt="2021-11-05T09:02:50.533" v="114" actId="1076"/>
          <ac:spMkLst>
            <pc:docMk/>
            <pc:sldMk cId="2673793399" sldId="261"/>
            <ac:spMk id="9" creationId="{A22E11F4-D7A4-4E14-98B7-01FA050B0BA0}"/>
          </ac:spMkLst>
        </pc:spChg>
        <pc:spChg chg="mod">
          <ac:chgData name="Anthony RYCKEMBUSCH" userId="8e2391ccf4e2c0f3" providerId="LiveId" clId="{F5578B79-DE6A-4F34-B671-8D100D54F8E2}" dt="2021-11-05T09:01:09.808" v="90" actId="14100"/>
          <ac:spMkLst>
            <pc:docMk/>
            <pc:sldMk cId="2673793399" sldId="261"/>
            <ac:spMk id="10" creationId="{4561CC74-BD0B-439E-A6E7-42C97C2CC574}"/>
          </ac:spMkLst>
        </pc:spChg>
        <pc:spChg chg="del mod">
          <ac:chgData name="Anthony RYCKEMBUSCH" userId="8e2391ccf4e2c0f3" providerId="LiveId" clId="{F5578B79-DE6A-4F34-B671-8D100D54F8E2}" dt="2021-11-05T09:01:22.425" v="95" actId="21"/>
          <ac:spMkLst>
            <pc:docMk/>
            <pc:sldMk cId="2673793399" sldId="261"/>
            <ac:spMk id="11" creationId="{A4503DF2-A8FE-44AA-B1C8-08B9F2CFC2D3}"/>
          </ac:spMkLst>
        </pc:spChg>
        <pc:spChg chg="add mod">
          <ac:chgData name="Anthony RYCKEMBUSCH" userId="8e2391ccf4e2c0f3" providerId="LiveId" clId="{F5578B79-DE6A-4F34-B671-8D100D54F8E2}" dt="2021-11-05T09:03:17.075" v="134" actId="20577"/>
          <ac:spMkLst>
            <pc:docMk/>
            <pc:sldMk cId="2673793399" sldId="261"/>
            <ac:spMk id="13" creationId="{AD2C97DE-2FEB-48D5-94AD-2F05960FAF4C}"/>
          </ac:spMkLst>
        </pc:spChg>
        <pc:spChg chg="add mod">
          <ac:chgData name="Anthony RYCKEMBUSCH" userId="8e2391ccf4e2c0f3" providerId="LiveId" clId="{F5578B79-DE6A-4F34-B671-8D100D54F8E2}" dt="2021-11-05T09:03:40.493" v="139" actId="1076"/>
          <ac:spMkLst>
            <pc:docMk/>
            <pc:sldMk cId="2673793399" sldId="261"/>
            <ac:spMk id="17" creationId="{6BECC49E-35D4-4A4A-940C-13B916B953CD}"/>
          </ac:spMkLst>
        </pc:spChg>
        <pc:cxnChg chg="add mod">
          <ac:chgData name="Anthony RYCKEMBUSCH" userId="8e2391ccf4e2c0f3" providerId="LiveId" clId="{F5578B79-DE6A-4F34-B671-8D100D54F8E2}" dt="2021-11-05T09:02:47.499" v="113" actId="1076"/>
          <ac:cxnSpMkLst>
            <pc:docMk/>
            <pc:sldMk cId="2673793399" sldId="261"/>
            <ac:cxnSpMk id="3" creationId="{9DCF6E27-66DF-4736-82AA-8D603E1136E1}"/>
          </ac:cxnSpMkLst>
        </pc:cxnChg>
        <pc:cxnChg chg="add mod">
          <ac:chgData name="Anthony RYCKEMBUSCH" userId="8e2391ccf4e2c0f3" providerId="LiveId" clId="{F5578B79-DE6A-4F34-B671-8D100D54F8E2}" dt="2021-11-05T09:03:29.059" v="136" actId="14100"/>
          <ac:cxnSpMkLst>
            <pc:docMk/>
            <pc:sldMk cId="2673793399" sldId="261"/>
            <ac:cxnSpMk id="15" creationId="{59B61E0F-2171-410B-A40D-12249440C351}"/>
          </ac:cxnSpMkLst>
        </pc:cxnChg>
      </pc:sldChg>
      <pc:sldChg chg="addSp delSp modSp add mod">
        <pc:chgData name="Anthony RYCKEMBUSCH" userId="8e2391ccf4e2c0f3" providerId="LiveId" clId="{F5578B79-DE6A-4F34-B671-8D100D54F8E2}" dt="2021-11-05T10:17:14.043" v="554" actId="14100"/>
        <pc:sldMkLst>
          <pc:docMk/>
          <pc:sldMk cId="3127488809" sldId="262"/>
        </pc:sldMkLst>
        <pc:spChg chg="mod">
          <ac:chgData name="Anthony RYCKEMBUSCH" userId="8e2391ccf4e2c0f3" providerId="LiveId" clId="{F5578B79-DE6A-4F34-B671-8D100D54F8E2}" dt="2021-11-05T09:05:29.071" v="160" actId="1076"/>
          <ac:spMkLst>
            <pc:docMk/>
            <pc:sldMk cId="3127488809" sldId="262"/>
            <ac:spMk id="5" creationId="{6112AC34-DF98-4D86-908F-75947657D3DA}"/>
          </ac:spMkLst>
        </pc:spChg>
        <pc:spChg chg="mod">
          <ac:chgData name="Anthony RYCKEMBUSCH" userId="8e2391ccf4e2c0f3" providerId="LiveId" clId="{F5578B79-DE6A-4F34-B671-8D100D54F8E2}" dt="2021-11-05T09:09:53.005" v="218" actId="207"/>
          <ac:spMkLst>
            <pc:docMk/>
            <pc:sldMk cId="3127488809" sldId="262"/>
            <ac:spMk id="9" creationId="{A22E11F4-D7A4-4E14-98B7-01FA050B0BA0}"/>
          </ac:spMkLst>
        </pc:spChg>
        <pc:spChg chg="add mod">
          <ac:chgData name="Anthony RYCKEMBUSCH" userId="8e2391ccf4e2c0f3" providerId="LiveId" clId="{F5578B79-DE6A-4F34-B671-8D100D54F8E2}" dt="2021-11-05T09:44:18.777" v="431" actId="20577"/>
          <ac:spMkLst>
            <pc:docMk/>
            <pc:sldMk cId="3127488809" sldId="262"/>
            <ac:spMk id="11" creationId="{1DE9E401-BF5A-4391-9867-3B166E0C5958}"/>
          </ac:spMkLst>
        </pc:spChg>
        <pc:spChg chg="add mod">
          <ac:chgData name="Anthony RYCKEMBUSCH" userId="8e2391ccf4e2c0f3" providerId="LiveId" clId="{F5578B79-DE6A-4F34-B671-8D100D54F8E2}" dt="2021-11-05T09:44:22.373" v="435" actId="20577"/>
          <ac:spMkLst>
            <pc:docMk/>
            <pc:sldMk cId="3127488809" sldId="262"/>
            <ac:spMk id="12" creationId="{9A0FBB2F-52EE-43D4-B8F2-01EE0895A84D}"/>
          </ac:spMkLst>
        </pc:spChg>
        <pc:spChg chg="mod">
          <ac:chgData name="Anthony RYCKEMBUSCH" userId="8e2391ccf4e2c0f3" providerId="LiveId" clId="{F5578B79-DE6A-4F34-B671-8D100D54F8E2}" dt="2021-11-05T09:37:04.420" v="314" actId="13822"/>
          <ac:spMkLst>
            <pc:docMk/>
            <pc:sldMk cId="3127488809" sldId="262"/>
            <ac:spMk id="13" creationId="{AD2C97DE-2FEB-48D5-94AD-2F05960FAF4C}"/>
          </ac:spMkLst>
        </pc:spChg>
        <pc:spChg chg="add mod">
          <ac:chgData name="Anthony RYCKEMBUSCH" userId="8e2391ccf4e2c0f3" providerId="LiveId" clId="{F5578B79-DE6A-4F34-B671-8D100D54F8E2}" dt="2021-11-05T09:39:37.511" v="348" actId="20577"/>
          <ac:spMkLst>
            <pc:docMk/>
            <pc:sldMk cId="3127488809" sldId="262"/>
            <ac:spMk id="14" creationId="{9CD5CF14-D5EA-4092-86A7-1FA809EC5EE0}"/>
          </ac:spMkLst>
        </pc:spChg>
        <pc:spChg chg="add mod">
          <ac:chgData name="Anthony RYCKEMBUSCH" userId="8e2391ccf4e2c0f3" providerId="LiveId" clId="{F5578B79-DE6A-4F34-B671-8D100D54F8E2}" dt="2021-11-05T09:11:38.871" v="245" actId="20577"/>
          <ac:spMkLst>
            <pc:docMk/>
            <pc:sldMk cId="3127488809" sldId="262"/>
            <ac:spMk id="16" creationId="{FF3FBC40-3EB3-46AE-ACD7-D496FB17D91D}"/>
          </ac:spMkLst>
        </pc:spChg>
        <pc:spChg chg="mod">
          <ac:chgData name="Anthony RYCKEMBUSCH" userId="8e2391ccf4e2c0f3" providerId="LiveId" clId="{F5578B79-DE6A-4F34-B671-8D100D54F8E2}" dt="2021-11-05T09:09:55.751" v="219" actId="207"/>
          <ac:spMkLst>
            <pc:docMk/>
            <pc:sldMk cId="3127488809" sldId="262"/>
            <ac:spMk id="17" creationId="{6BECC49E-35D4-4A4A-940C-13B916B953CD}"/>
          </ac:spMkLst>
        </pc:spChg>
        <pc:spChg chg="add mod">
          <ac:chgData name="Anthony RYCKEMBUSCH" userId="8e2391ccf4e2c0f3" providerId="LiveId" clId="{F5578B79-DE6A-4F34-B671-8D100D54F8E2}" dt="2021-11-05T09:34:54.970" v="299" actId="20577"/>
          <ac:spMkLst>
            <pc:docMk/>
            <pc:sldMk cId="3127488809" sldId="262"/>
            <ac:spMk id="18" creationId="{1432D720-CEDD-4569-81CA-1FF18102B863}"/>
          </ac:spMkLst>
        </pc:spChg>
        <pc:spChg chg="add mod">
          <ac:chgData name="Anthony RYCKEMBUSCH" userId="8e2391ccf4e2c0f3" providerId="LiveId" clId="{F5578B79-DE6A-4F34-B671-8D100D54F8E2}" dt="2021-11-05T09:43:45.672" v="418" actId="114"/>
          <ac:spMkLst>
            <pc:docMk/>
            <pc:sldMk cId="3127488809" sldId="262"/>
            <ac:spMk id="19" creationId="{B9590D0B-5381-4250-B035-E9F84E92A7E1}"/>
          </ac:spMkLst>
        </pc:spChg>
        <pc:spChg chg="add mod">
          <ac:chgData name="Anthony RYCKEMBUSCH" userId="8e2391ccf4e2c0f3" providerId="LiveId" clId="{F5578B79-DE6A-4F34-B671-8D100D54F8E2}" dt="2021-11-05T09:44:14.368" v="426" actId="20577"/>
          <ac:spMkLst>
            <pc:docMk/>
            <pc:sldMk cId="3127488809" sldId="262"/>
            <ac:spMk id="20" creationId="{7677702F-6032-4FC7-9FBE-A1BABF7D9A17}"/>
          </ac:spMkLst>
        </pc:spChg>
        <pc:spChg chg="add mod">
          <ac:chgData name="Anthony RYCKEMBUSCH" userId="8e2391ccf4e2c0f3" providerId="LiveId" clId="{F5578B79-DE6A-4F34-B671-8D100D54F8E2}" dt="2021-11-05T09:39:56.618" v="349" actId="1076"/>
          <ac:spMkLst>
            <pc:docMk/>
            <pc:sldMk cId="3127488809" sldId="262"/>
            <ac:spMk id="21" creationId="{77D1E4D5-1EFE-4EE5-932A-5ABC20520756}"/>
          </ac:spMkLst>
        </pc:spChg>
        <pc:spChg chg="add del mod">
          <ac:chgData name="Anthony RYCKEMBUSCH" userId="8e2391ccf4e2c0f3" providerId="LiveId" clId="{F5578B79-DE6A-4F34-B671-8D100D54F8E2}" dt="2021-11-05T09:36:07.930" v="309" actId="1076"/>
          <ac:spMkLst>
            <pc:docMk/>
            <pc:sldMk cId="3127488809" sldId="262"/>
            <ac:spMk id="29" creationId="{C11EA2D5-BB6A-426E-A542-B50EAF2880CE}"/>
          </ac:spMkLst>
        </pc:spChg>
        <pc:spChg chg="add mod">
          <ac:chgData name="Anthony RYCKEMBUSCH" userId="8e2391ccf4e2c0f3" providerId="LiveId" clId="{F5578B79-DE6A-4F34-B671-8D100D54F8E2}" dt="2021-11-05T09:33:54.343" v="280" actId="14100"/>
          <ac:spMkLst>
            <pc:docMk/>
            <pc:sldMk cId="3127488809" sldId="262"/>
            <ac:spMk id="33" creationId="{428AF642-18E3-4E37-A6C1-D70B95EBEDC2}"/>
          </ac:spMkLst>
        </pc:spChg>
        <pc:spChg chg="add del mod">
          <ac:chgData name="Anthony RYCKEMBUSCH" userId="8e2391ccf4e2c0f3" providerId="LiveId" clId="{F5578B79-DE6A-4F34-B671-8D100D54F8E2}" dt="2021-11-05T09:34:39.168" v="288" actId="478"/>
          <ac:spMkLst>
            <pc:docMk/>
            <pc:sldMk cId="3127488809" sldId="262"/>
            <ac:spMk id="40" creationId="{9DC12ADF-2911-44A4-AF74-B9DD1F987E85}"/>
          </ac:spMkLst>
        </pc:spChg>
        <pc:spChg chg="add del mod">
          <ac:chgData name="Anthony RYCKEMBUSCH" userId="8e2391ccf4e2c0f3" providerId="LiveId" clId="{F5578B79-DE6A-4F34-B671-8D100D54F8E2}" dt="2021-11-05T09:34:35.518" v="286" actId="478"/>
          <ac:spMkLst>
            <pc:docMk/>
            <pc:sldMk cId="3127488809" sldId="262"/>
            <ac:spMk id="41" creationId="{A84BA8F1-9290-42BC-B852-8D2EC4F35408}"/>
          </ac:spMkLst>
        </pc:spChg>
        <pc:spChg chg="add mod">
          <ac:chgData name="Anthony RYCKEMBUSCH" userId="8e2391ccf4e2c0f3" providerId="LiveId" clId="{F5578B79-DE6A-4F34-B671-8D100D54F8E2}" dt="2021-11-05T09:32:50.895" v="266" actId="20577"/>
          <ac:spMkLst>
            <pc:docMk/>
            <pc:sldMk cId="3127488809" sldId="262"/>
            <ac:spMk id="42" creationId="{7C48B83F-2F33-4CEA-993B-F27BDA798123}"/>
          </ac:spMkLst>
        </pc:spChg>
        <pc:spChg chg="add del mod">
          <ac:chgData name="Anthony RYCKEMBUSCH" userId="8e2391ccf4e2c0f3" providerId="LiveId" clId="{F5578B79-DE6A-4F34-B671-8D100D54F8E2}" dt="2021-11-05T09:11:56.309" v="246" actId="478"/>
          <ac:spMkLst>
            <pc:docMk/>
            <pc:sldMk cId="3127488809" sldId="262"/>
            <ac:spMk id="46" creationId="{967AA73D-63D8-46B6-9FE6-BCF20CDFFDDC}"/>
          </ac:spMkLst>
        </pc:spChg>
        <pc:spChg chg="add mod">
          <ac:chgData name="Anthony RYCKEMBUSCH" userId="8e2391ccf4e2c0f3" providerId="LiveId" clId="{F5578B79-DE6A-4F34-B671-8D100D54F8E2}" dt="2021-11-05T09:34:11.249" v="282" actId="1076"/>
          <ac:spMkLst>
            <pc:docMk/>
            <pc:sldMk cId="3127488809" sldId="262"/>
            <ac:spMk id="47" creationId="{21062B2D-4A23-4487-B742-1264A6F3A7D4}"/>
          </ac:spMkLst>
        </pc:spChg>
        <pc:spChg chg="add mod">
          <ac:chgData name="Anthony RYCKEMBUSCH" userId="8e2391ccf4e2c0f3" providerId="LiveId" clId="{F5578B79-DE6A-4F34-B671-8D100D54F8E2}" dt="2021-11-05T09:36:03.601" v="308" actId="1076"/>
          <ac:spMkLst>
            <pc:docMk/>
            <pc:sldMk cId="3127488809" sldId="262"/>
            <ac:spMk id="57" creationId="{EE5BE64D-46CF-413B-B216-2853868AA749}"/>
          </ac:spMkLst>
        </pc:spChg>
        <pc:spChg chg="add mod">
          <ac:chgData name="Anthony RYCKEMBUSCH" userId="8e2391ccf4e2c0f3" providerId="LiveId" clId="{F5578B79-DE6A-4F34-B671-8D100D54F8E2}" dt="2021-11-05T09:36:48.426" v="313" actId="1076"/>
          <ac:spMkLst>
            <pc:docMk/>
            <pc:sldMk cId="3127488809" sldId="262"/>
            <ac:spMk id="61" creationId="{E4ADAD50-8324-4986-9CE3-B7F4E04900F6}"/>
          </ac:spMkLst>
        </pc:spChg>
        <pc:spChg chg="add mod">
          <ac:chgData name="Anthony RYCKEMBUSCH" userId="8e2391ccf4e2c0f3" providerId="LiveId" clId="{F5578B79-DE6A-4F34-B671-8D100D54F8E2}" dt="2021-11-05T09:37:29.480" v="316" actId="1076"/>
          <ac:spMkLst>
            <pc:docMk/>
            <pc:sldMk cId="3127488809" sldId="262"/>
            <ac:spMk id="62" creationId="{F248A796-51E4-4155-AED5-52CCC0949AAE}"/>
          </ac:spMkLst>
        </pc:spChg>
        <pc:spChg chg="add mod">
          <ac:chgData name="Anthony RYCKEMBUSCH" userId="8e2391ccf4e2c0f3" providerId="LiveId" clId="{F5578B79-DE6A-4F34-B671-8D100D54F8E2}" dt="2021-11-05T09:39:00.050" v="341" actId="14100"/>
          <ac:spMkLst>
            <pc:docMk/>
            <pc:sldMk cId="3127488809" sldId="262"/>
            <ac:spMk id="70" creationId="{8159E909-2D25-417A-BBD8-01FB03E7F3E4}"/>
          </ac:spMkLst>
        </pc:spChg>
        <pc:spChg chg="add mod">
          <ac:chgData name="Anthony RYCKEMBUSCH" userId="8e2391ccf4e2c0f3" providerId="LiveId" clId="{F5578B79-DE6A-4F34-B671-8D100D54F8E2}" dt="2021-11-05T09:40:21.757" v="364" actId="1076"/>
          <ac:spMkLst>
            <pc:docMk/>
            <pc:sldMk cId="3127488809" sldId="262"/>
            <ac:spMk id="73" creationId="{1F842D77-BBF6-45FC-AF6F-3300B64CC7D4}"/>
          </ac:spMkLst>
        </pc:spChg>
        <pc:spChg chg="add mod">
          <ac:chgData name="Anthony RYCKEMBUSCH" userId="8e2391ccf4e2c0f3" providerId="LiveId" clId="{F5578B79-DE6A-4F34-B671-8D100D54F8E2}" dt="2021-11-05T09:42:32.551" v="392" actId="14100"/>
          <ac:spMkLst>
            <pc:docMk/>
            <pc:sldMk cId="3127488809" sldId="262"/>
            <ac:spMk id="77" creationId="{8A2C4E56-40F6-4C50-A8AE-B23B57162994}"/>
          </ac:spMkLst>
        </pc:spChg>
        <pc:spChg chg="add mod">
          <ac:chgData name="Anthony RYCKEMBUSCH" userId="8e2391ccf4e2c0f3" providerId="LiveId" clId="{F5578B79-DE6A-4F34-B671-8D100D54F8E2}" dt="2021-11-05T09:42:47.729" v="394" actId="1076"/>
          <ac:spMkLst>
            <pc:docMk/>
            <pc:sldMk cId="3127488809" sldId="262"/>
            <ac:spMk id="82" creationId="{F4C018A1-63E5-44C2-AF43-652AC4AA4051}"/>
          </ac:spMkLst>
        </pc:spChg>
        <pc:spChg chg="add mod">
          <ac:chgData name="Anthony RYCKEMBUSCH" userId="8e2391ccf4e2c0f3" providerId="LiveId" clId="{F5578B79-DE6A-4F34-B671-8D100D54F8E2}" dt="2021-11-05T09:43:10.366" v="399" actId="1076"/>
          <ac:spMkLst>
            <pc:docMk/>
            <pc:sldMk cId="3127488809" sldId="262"/>
            <ac:spMk id="86" creationId="{B16A3290-1E2D-42FD-8600-CA69A6F6418B}"/>
          </ac:spMkLst>
        </pc:spChg>
        <pc:spChg chg="add mod">
          <ac:chgData name="Anthony RYCKEMBUSCH" userId="8e2391ccf4e2c0f3" providerId="LiveId" clId="{F5578B79-DE6A-4F34-B671-8D100D54F8E2}" dt="2021-11-05T10:04:36.216" v="482" actId="14100"/>
          <ac:spMkLst>
            <pc:docMk/>
            <pc:sldMk cId="3127488809" sldId="262"/>
            <ac:spMk id="87" creationId="{BCFB93E9-545E-4FE0-AD5F-72A14AA1C7CA}"/>
          </ac:spMkLst>
        </pc:spChg>
        <pc:spChg chg="add mod">
          <ac:chgData name="Anthony RYCKEMBUSCH" userId="8e2391ccf4e2c0f3" providerId="LiveId" clId="{F5578B79-DE6A-4F34-B671-8D100D54F8E2}" dt="2021-11-05T10:05:17.971" v="488" actId="1076"/>
          <ac:spMkLst>
            <pc:docMk/>
            <pc:sldMk cId="3127488809" sldId="262"/>
            <ac:spMk id="94" creationId="{2A1EF2DD-4CDC-4B48-B118-CA520764BE2B}"/>
          </ac:spMkLst>
        </pc:spChg>
        <pc:spChg chg="add mod">
          <ac:chgData name="Anthony RYCKEMBUSCH" userId="8e2391ccf4e2c0f3" providerId="LiveId" clId="{F5578B79-DE6A-4F34-B671-8D100D54F8E2}" dt="2021-11-05T10:05:22.193" v="490" actId="1076"/>
          <ac:spMkLst>
            <pc:docMk/>
            <pc:sldMk cId="3127488809" sldId="262"/>
            <ac:spMk id="95" creationId="{AC482C9D-C555-4E91-BBA1-D283A1E3746F}"/>
          </ac:spMkLst>
        </pc:spChg>
        <pc:spChg chg="add mod">
          <ac:chgData name="Anthony RYCKEMBUSCH" userId="8e2391ccf4e2c0f3" providerId="LiveId" clId="{F5578B79-DE6A-4F34-B671-8D100D54F8E2}" dt="2021-11-05T10:16:56.903" v="548" actId="1076"/>
          <ac:spMkLst>
            <pc:docMk/>
            <pc:sldMk cId="3127488809" sldId="262"/>
            <ac:spMk id="99" creationId="{69408C3D-5377-4800-A2EB-4B4405BDED75}"/>
          </ac:spMkLst>
        </pc:spChg>
        <pc:spChg chg="add mod">
          <ac:chgData name="Anthony RYCKEMBUSCH" userId="8e2391ccf4e2c0f3" providerId="LiveId" clId="{F5578B79-DE6A-4F34-B671-8D100D54F8E2}" dt="2021-11-05T10:12:20.425" v="510" actId="1076"/>
          <ac:spMkLst>
            <pc:docMk/>
            <pc:sldMk cId="3127488809" sldId="262"/>
            <ac:spMk id="100" creationId="{01F73610-134D-4BBC-8E28-E8F6C4E3CB50}"/>
          </ac:spMkLst>
        </pc:spChg>
        <pc:spChg chg="add mod">
          <ac:chgData name="Anthony RYCKEMBUSCH" userId="8e2391ccf4e2c0f3" providerId="LiveId" clId="{F5578B79-DE6A-4F34-B671-8D100D54F8E2}" dt="2021-11-05T10:14:12.710" v="532" actId="207"/>
          <ac:spMkLst>
            <pc:docMk/>
            <pc:sldMk cId="3127488809" sldId="262"/>
            <ac:spMk id="104" creationId="{D03FE9BE-8532-4FA1-B672-32767EBE9299}"/>
          </ac:spMkLst>
        </pc:spChg>
        <pc:cxnChg chg="mod">
          <ac:chgData name="Anthony RYCKEMBUSCH" userId="8e2391ccf4e2c0f3" providerId="LiveId" clId="{F5578B79-DE6A-4F34-B671-8D100D54F8E2}" dt="2021-11-05T09:05:29.071" v="160" actId="1076"/>
          <ac:cxnSpMkLst>
            <pc:docMk/>
            <pc:sldMk cId="3127488809" sldId="262"/>
            <ac:cxnSpMk id="3" creationId="{9DCF6E27-66DF-4736-82AA-8D603E1136E1}"/>
          </ac:cxnSpMkLst>
        </pc:cxnChg>
        <pc:cxnChg chg="mod">
          <ac:chgData name="Anthony RYCKEMBUSCH" userId="8e2391ccf4e2c0f3" providerId="LiveId" clId="{F5578B79-DE6A-4F34-B671-8D100D54F8E2}" dt="2021-11-05T09:06:55.476" v="181" actId="1076"/>
          <ac:cxnSpMkLst>
            <pc:docMk/>
            <pc:sldMk cId="3127488809" sldId="262"/>
            <ac:cxnSpMk id="15" creationId="{59B61E0F-2171-410B-A40D-12249440C351}"/>
          </ac:cxnSpMkLst>
        </pc:cxnChg>
        <pc:cxnChg chg="add mod">
          <ac:chgData name="Anthony RYCKEMBUSCH" userId="8e2391ccf4e2c0f3" providerId="LiveId" clId="{F5578B79-DE6A-4F34-B671-8D100D54F8E2}" dt="2021-11-05T09:39:56.618" v="349" actId="1076"/>
          <ac:cxnSpMkLst>
            <pc:docMk/>
            <pc:sldMk cId="3127488809" sldId="262"/>
            <ac:cxnSpMk id="23" creationId="{CD583845-8D24-4899-8CC2-5F14F8B2964C}"/>
          </ac:cxnSpMkLst>
        </pc:cxnChg>
        <pc:cxnChg chg="add mod">
          <ac:chgData name="Anthony RYCKEMBUSCH" userId="8e2391ccf4e2c0f3" providerId="LiveId" clId="{F5578B79-DE6A-4F34-B671-8D100D54F8E2}" dt="2021-11-05T09:07:43.047" v="185" actId="13822"/>
          <ac:cxnSpMkLst>
            <pc:docMk/>
            <pc:sldMk cId="3127488809" sldId="262"/>
            <ac:cxnSpMk id="27" creationId="{8E8DF670-5AA8-4405-BFD1-B7AC72336709}"/>
          </ac:cxnSpMkLst>
        </pc:cxnChg>
        <pc:cxnChg chg="add del mod">
          <ac:chgData name="Anthony RYCKEMBUSCH" userId="8e2391ccf4e2c0f3" providerId="LiveId" clId="{F5578B79-DE6A-4F34-B671-8D100D54F8E2}" dt="2021-11-05T09:32:34.180" v="251" actId="478"/>
          <ac:cxnSpMkLst>
            <pc:docMk/>
            <pc:sldMk cId="3127488809" sldId="262"/>
            <ac:cxnSpMk id="31" creationId="{0FA5809C-603C-4F8C-A791-A7B3BD25311A}"/>
          </ac:cxnSpMkLst>
        </pc:cxnChg>
        <pc:cxnChg chg="add del mod">
          <ac:chgData name="Anthony RYCKEMBUSCH" userId="8e2391ccf4e2c0f3" providerId="LiveId" clId="{F5578B79-DE6A-4F34-B671-8D100D54F8E2}" dt="2021-11-05T09:34:44.017" v="290" actId="478"/>
          <ac:cxnSpMkLst>
            <pc:docMk/>
            <pc:sldMk cId="3127488809" sldId="262"/>
            <ac:cxnSpMk id="35" creationId="{862BEE62-FFFD-48B5-B640-49EFE7975393}"/>
          </ac:cxnSpMkLst>
        </pc:cxnChg>
        <pc:cxnChg chg="add del mod">
          <ac:chgData name="Anthony RYCKEMBUSCH" userId="8e2391ccf4e2c0f3" providerId="LiveId" clId="{F5578B79-DE6A-4F34-B671-8D100D54F8E2}" dt="2021-11-05T09:34:41.684" v="289" actId="478"/>
          <ac:cxnSpMkLst>
            <pc:docMk/>
            <pc:sldMk cId="3127488809" sldId="262"/>
            <ac:cxnSpMk id="38" creationId="{0818A930-9AD9-43F0-851F-F17DC8887307}"/>
          </ac:cxnSpMkLst>
        </pc:cxnChg>
        <pc:cxnChg chg="add del mod">
          <ac:chgData name="Anthony RYCKEMBUSCH" userId="8e2391ccf4e2c0f3" providerId="LiveId" clId="{F5578B79-DE6A-4F34-B671-8D100D54F8E2}" dt="2021-11-05T09:11:57.504" v="247" actId="478"/>
          <ac:cxnSpMkLst>
            <pc:docMk/>
            <pc:sldMk cId="3127488809" sldId="262"/>
            <ac:cxnSpMk id="44" creationId="{87B54C32-B828-4098-9091-7B0891C05E17}"/>
          </ac:cxnSpMkLst>
        </pc:cxnChg>
        <pc:cxnChg chg="add mod">
          <ac:chgData name="Anthony RYCKEMBUSCH" userId="8e2391ccf4e2c0f3" providerId="LiveId" clId="{F5578B79-DE6A-4F34-B671-8D100D54F8E2}" dt="2021-11-05T09:39:56.618" v="349" actId="1076"/>
          <ac:cxnSpMkLst>
            <pc:docMk/>
            <pc:sldMk cId="3127488809" sldId="262"/>
            <ac:cxnSpMk id="49" creationId="{8B13BCFD-690B-4523-B3F0-CD5DC786C739}"/>
          </ac:cxnSpMkLst>
        </pc:cxnChg>
        <pc:cxnChg chg="add mod">
          <ac:chgData name="Anthony RYCKEMBUSCH" userId="8e2391ccf4e2c0f3" providerId="LiveId" clId="{F5578B79-DE6A-4F34-B671-8D100D54F8E2}" dt="2021-11-05T09:35:36.792" v="301" actId="13822"/>
          <ac:cxnSpMkLst>
            <pc:docMk/>
            <pc:sldMk cId="3127488809" sldId="262"/>
            <ac:cxnSpMk id="51" creationId="{B8AE1E64-8E5F-4653-AD39-A538A0A118DF}"/>
          </ac:cxnSpMkLst>
        </pc:cxnChg>
        <pc:cxnChg chg="add del mod">
          <ac:chgData name="Anthony RYCKEMBUSCH" userId="8e2391ccf4e2c0f3" providerId="LiveId" clId="{F5578B79-DE6A-4F34-B671-8D100D54F8E2}" dt="2021-11-05T09:35:45.063" v="303" actId="11529"/>
          <ac:cxnSpMkLst>
            <pc:docMk/>
            <pc:sldMk cId="3127488809" sldId="262"/>
            <ac:cxnSpMk id="53" creationId="{BA5753CD-EADA-4C79-9462-44E4AA18B105}"/>
          </ac:cxnSpMkLst>
        </pc:cxnChg>
        <pc:cxnChg chg="add mod">
          <ac:chgData name="Anthony RYCKEMBUSCH" userId="8e2391ccf4e2c0f3" providerId="LiveId" clId="{F5578B79-DE6A-4F34-B671-8D100D54F8E2}" dt="2021-11-05T09:35:56.900" v="306" actId="13822"/>
          <ac:cxnSpMkLst>
            <pc:docMk/>
            <pc:sldMk cId="3127488809" sldId="262"/>
            <ac:cxnSpMk id="55" creationId="{236B249E-5C3C-4E80-90A4-39AAA47363C6}"/>
          </ac:cxnSpMkLst>
        </pc:cxnChg>
        <pc:cxnChg chg="add mod">
          <ac:chgData name="Anthony RYCKEMBUSCH" userId="8e2391ccf4e2c0f3" providerId="LiveId" clId="{F5578B79-DE6A-4F34-B671-8D100D54F8E2}" dt="2021-11-05T09:36:39.341" v="311" actId="14100"/>
          <ac:cxnSpMkLst>
            <pc:docMk/>
            <pc:sldMk cId="3127488809" sldId="262"/>
            <ac:cxnSpMk id="59" creationId="{D8853C9F-B24D-4404-A93F-78E894FD0C57}"/>
          </ac:cxnSpMkLst>
        </pc:cxnChg>
        <pc:cxnChg chg="add del mod">
          <ac:chgData name="Anthony RYCKEMBUSCH" userId="8e2391ccf4e2c0f3" providerId="LiveId" clId="{F5578B79-DE6A-4F34-B671-8D100D54F8E2}" dt="2021-11-05T09:37:55.266" v="319" actId="478"/>
          <ac:cxnSpMkLst>
            <pc:docMk/>
            <pc:sldMk cId="3127488809" sldId="262"/>
            <ac:cxnSpMk id="64" creationId="{62196F9C-09A2-4E3B-8E52-EA1C07DD2D9E}"/>
          </ac:cxnSpMkLst>
        </pc:cxnChg>
        <pc:cxnChg chg="add mod">
          <ac:chgData name="Anthony RYCKEMBUSCH" userId="8e2391ccf4e2c0f3" providerId="LiveId" clId="{F5578B79-DE6A-4F34-B671-8D100D54F8E2}" dt="2021-11-05T09:38:36.111" v="323" actId="17032"/>
          <ac:cxnSpMkLst>
            <pc:docMk/>
            <pc:sldMk cId="3127488809" sldId="262"/>
            <ac:cxnSpMk id="67" creationId="{92066E22-0178-486C-B56C-F3A05535CF41}"/>
          </ac:cxnSpMkLst>
        </pc:cxnChg>
        <pc:cxnChg chg="add mod">
          <ac:chgData name="Anthony RYCKEMBUSCH" userId="8e2391ccf4e2c0f3" providerId="LiveId" clId="{F5578B79-DE6A-4F34-B671-8D100D54F8E2}" dt="2021-11-05T09:40:37.625" v="367" actId="13822"/>
          <ac:cxnSpMkLst>
            <pc:docMk/>
            <pc:sldMk cId="3127488809" sldId="262"/>
            <ac:cxnSpMk id="75" creationId="{0C3727DD-9BD9-4766-AEEB-F28ED9CDA75C}"/>
          </ac:cxnSpMkLst>
        </pc:cxnChg>
        <pc:cxnChg chg="add mod">
          <ac:chgData name="Anthony RYCKEMBUSCH" userId="8e2391ccf4e2c0f3" providerId="LiveId" clId="{F5578B79-DE6A-4F34-B671-8D100D54F8E2}" dt="2021-11-05T09:41:48.010" v="387" actId="13822"/>
          <ac:cxnSpMkLst>
            <pc:docMk/>
            <pc:sldMk cId="3127488809" sldId="262"/>
            <ac:cxnSpMk id="79" creationId="{BA12AEBE-E57B-4C43-A68B-3F1607F8B2E0}"/>
          </ac:cxnSpMkLst>
        </pc:cxnChg>
        <pc:cxnChg chg="add mod">
          <ac:chgData name="Anthony RYCKEMBUSCH" userId="8e2391ccf4e2c0f3" providerId="LiveId" clId="{F5578B79-DE6A-4F34-B671-8D100D54F8E2}" dt="2021-11-05T09:43:01.986" v="397" actId="13822"/>
          <ac:cxnSpMkLst>
            <pc:docMk/>
            <pc:sldMk cId="3127488809" sldId="262"/>
            <ac:cxnSpMk id="84" creationId="{11FA2B77-9239-407B-85AA-E1C6115A86A7}"/>
          </ac:cxnSpMkLst>
        </pc:cxnChg>
        <pc:cxnChg chg="add mod">
          <ac:chgData name="Anthony RYCKEMBUSCH" userId="8e2391ccf4e2c0f3" providerId="LiveId" clId="{F5578B79-DE6A-4F34-B671-8D100D54F8E2}" dt="2021-11-05T10:04:55.177" v="484" actId="14100"/>
          <ac:cxnSpMkLst>
            <pc:docMk/>
            <pc:sldMk cId="3127488809" sldId="262"/>
            <ac:cxnSpMk id="89" creationId="{1E661DC6-5970-495F-862D-F5576617C7A9}"/>
          </ac:cxnSpMkLst>
        </pc:cxnChg>
        <pc:cxnChg chg="add mod">
          <ac:chgData name="Anthony RYCKEMBUSCH" userId="8e2391ccf4e2c0f3" providerId="LiveId" clId="{F5578B79-DE6A-4F34-B671-8D100D54F8E2}" dt="2021-11-05T10:05:07.748" v="486" actId="14100"/>
          <ac:cxnSpMkLst>
            <pc:docMk/>
            <pc:sldMk cId="3127488809" sldId="262"/>
            <ac:cxnSpMk id="92" creationId="{6F3DA192-E031-4C64-9A93-1E375C15B38A}"/>
          </ac:cxnSpMkLst>
        </pc:cxnChg>
        <pc:cxnChg chg="add del mod">
          <ac:chgData name="Anthony RYCKEMBUSCH" userId="8e2391ccf4e2c0f3" providerId="LiveId" clId="{F5578B79-DE6A-4F34-B671-8D100D54F8E2}" dt="2021-11-05T10:16:32.444" v="541" actId="478"/>
          <ac:cxnSpMkLst>
            <pc:docMk/>
            <pc:sldMk cId="3127488809" sldId="262"/>
            <ac:cxnSpMk id="97" creationId="{551BD687-5249-4BE2-ACE4-DE63B2244DB9}"/>
          </ac:cxnSpMkLst>
        </pc:cxnChg>
        <pc:cxnChg chg="add mod">
          <ac:chgData name="Anthony RYCKEMBUSCH" userId="8e2391ccf4e2c0f3" providerId="LiveId" clId="{F5578B79-DE6A-4F34-B671-8D100D54F8E2}" dt="2021-11-05T10:14:21.237" v="533" actId="208"/>
          <ac:cxnSpMkLst>
            <pc:docMk/>
            <pc:sldMk cId="3127488809" sldId="262"/>
            <ac:cxnSpMk id="102" creationId="{0C4B0B53-F953-49C1-9B3B-73C29CE96CE4}"/>
          </ac:cxnSpMkLst>
        </pc:cxnChg>
        <pc:cxnChg chg="add mod">
          <ac:chgData name="Anthony RYCKEMBUSCH" userId="8e2391ccf4e2c0f3" providerId="LiveId" clId="{F5578B79-DE6A-4F34-B671-8D100D54F8E2}" dt="2021-11-05T10:16:44.362" v="544" actId="14100"/>
          <ac:cxnSpMkLst>
            <pc:docMk/>
            <pc:sldMk cId="3127488809" sldId="262"/>
            <ac:cxnSpMk id="105" creationId="{6DBEB6AC-4D59-4781-81D6-A696487C54FA}"/>
          </ac:cxnSpMkLst>
        </pc:cxnChg>
        <pc:cxnChg chg="add mod">
          <ac:chgData name="Anthony RYCKEMBUSCH" userId="8e2391ccf4e2c0f3" providerId="LiveId" clId="{F5578B79-DE6A-4F34-B671-8D100D54F8E2}" dt="2021-11-05T10:16:50.575" v="547" actId="14100"/>
          <ac:cxnSpMkLst>
            <pc:docMk/>
            <pc:sldMk cId="3127488809" sldId="262"/>
            <ac:cxnSpMk id="108" creationId="{1C338808-F44D-4F13-BC6B-EF04D6EA01C5}"/>
          </ac:cxnSpMkLst>
        </pc:cxnChg>
        <pc:cxnChg chg="add mod">
          <ac:chgData name="Anthony RYCKEMBUSCH" userId="8e2391ccf4e2c0f3" providerId="LiveId" clId="{F5578B79-DE6A-4F34-B671-8D100D54F8E2}" dt="2021-11-05T10:17:06.509" v="551" actId="14100"/>
          <ac:cxnSpMkLst>
            <pc:docMk/>
            <pc:sldMk cId="3127488809" sldId="262"/>
            <ac:cxnSpMk id="111" creationId="{71AF0578-9769-48A9-9709-8B3C9368F391}"/>
          </ac:cxnSpMkLst>
        </pc:cxnChg>
        <pc:cxnChg chg="add mod">
          <ac:chgData name="Anthony RYCKEMBUSCH" userId="8e2391ccf4e2c0f3" providerId="LiveId" clId="{F5578B79-DE6A-4F34-B671-8D100D54F8E2}" dt="2021-11-05T10:17:14.043" v="554" actId="14100"/>
          <ac:cxnSpMkLst>
            <pc:docMk/>
            <pc:sldMk cId="3127488809" sldId="262"/>
            <ac:cxnSpMk id="114" creationId="{0CBB2FA2-A6C7-4083-A647-57DDC3B2BD72}"/>
          </ac:cxnSpMkLst>
        </pc:cxnChg>
      </pc:sldChg>
      <pc:sldChg chg="delSp modSp add mod ord">
        <pc:chgData name="Anthony RYCKEMBUSCH" userId="8e2391ccf4e2c0f3" providerId="LiveId" clId="{F5578B79-DE6A-4F34-B671-8D100D54F8E2}" dt="2021-11-05T09:54:33.183" v="441" actId="478"/>
        <pc:sldMkLst>
          <pc:docMk/>
          <pc:sldMk cId="3803980456" sldId="263"/>
        </pc:sldMkLst>
        <pc:spChg chg="del">
          <ac:chgData name="Anthony RYCKEMBUSCH" userId="8e2391ccf4e2c0f3" providerId="LiveId" clId="{F5578B79-DE6A-4F34-B671-8D100D54F8E2}" dt="2021-11-05T09:54:33.183" v="441" actId="478"/>
          <ac:spMkLst>
            <pc:docMk/>
            <pc:sldMk cId="3803980456" sldId="263"/>
            <ac:spMk id="5" creationId="{6112AC34-DF98-4D86-908F-75947657D3DA}"/>
          </ac:spMkLst>
        </pc:spChg>
        <pc:spChg chg="del">
          <ac:chgData name="Anthony RYCKEMBUSCH" userId="8e2391ccf4e2c0f3" providerId="LiveId" clId="{F5578B79-DE6A-4F34-B671-8D100D54F8E2}" dt="2021-11-05T09:54:33.183" v="441" actId="478"/>
          <ac:spMkLst>
            <pc:docMk/>
            <pc:sldMk cId="3803980456" sldId="263"/>
            <ac:spMk id="9" creationId="{A22E11F4-D7A4-4E14-98B7-01FA050B0BA0}"/>
          </ac:spMkLst>
        </pc:spChg>
        <pc:spChg chg="del">
          <ac:chgData name="Anthony RYCKEMBUSCH" userId="8e2391ccf4e2c0f3" providerId="LiveId" clId="{F5578B79-DE6A-4F34-B671-8D100D54F8E2}" dt="2021-11-05T09:54:33.183" v="441" actId="478"/>
          <ac:spMkLst>
            <pc:docMk/>
            <pc:sldMk cId="3803980456" sldId="263"/>
            <ac:spMk id="11" creationId="{1DE9E401-BF5A-4391-9867-3B166E0C5958}"/>
          </ac:spMkLst>
        </pc:spChg>
        <pc:spChg chg="del">
          <ac:chgData name="Anthony RYCKEMBUSCH" userId="8e2391ccf4e2c0f3" providerId="LiveId" clId="{F5578B79-DE6A-4F34-B671-8D100D54F8E2}" dt="2021-11-05T09:54:33.183" v="441" actId="478"/>
          <ac:spMkLst>
            <pc:docMk/>
            <pc:sldMk cId="3803980456" sldId="263"/>
            <ac:spMk id="12" creationId="{9A0FBB2F-52EE-43D4-B8F2-01EE0895A84D}"/>
          </ac:spMkLst>
        </pc:spChg>
        <pc:spChg chg="del">
          <ac:chgData name="Anthony RYCKEMBUSCH" userId="8e2391ccf4e2c0f3" providerId="LiveId" clId="{F5578B79-DE6A-4F34-B671-8D100D54F8E2}" dt="2021-11-05T09:54:33.183" v="441" actId="478"/>
          <ac:spMkLst>
            <pc:docMk/>
            <pc:sldMk cId="3803980456" sldId="263"/>
            <ac:spMk id="13" creationId="{AD2C97DE-2FEB-48D5-94AD-2F05960FAF4C}"/>
          </ac:spMkLst>
        </pc:spChg>
        <pc:spChg chg="del">
          <ac:chgData name="Anthony RYCKEMBUSCH" userId="8e2391ccf4e2c0f3" providerId="LiveId" clId="{F5578B79-DE6A-4F34-B671-8D100D54F8E2}" dt="2021-11-05T09:54:33.183" v="441" actId="478"/>
          <ac:spMkLst>
            <pc:docMk/>
            <pc:sldMk cId="3803980456" sldId="263"/>
            <ac:spMk id="14" creationId="{9CD5CF14-D5EA-4092-86A7-1FA809EC5EE0}"/>
          </ac:spMkLst>
        </pc:spChg>
        <pc:spChg chg="del">
          <ac:chgData name="Anthony RYCKEMBUSCH" userId="8e2391ccf4e2c0f3" providerId="LiveId" clId="{F5578B79-DE6A-4F34-B671-8D100D54F8E2}" dt="2021-11-05T09:54:33.183" v="441" actId="478"/>
          <ac:spMkLst>
            <pc:docMk/>
            <pc:sldMk cId="3803980456" sldId="263"/>
            <ac:spMk id="16" creationId="{FF3FBC40-3EB3-46AE-ACD7-D496FB17D91D}"/>
          </ac:spMkLst>
        </pc:spChg>
        <pc:spChg chg="del">
          <ac:chgData name="Anthony RYCKEMBUSCH" userId="8e2391ccf4e2c0f3" providerId="LiveId" clId="{F5578B79-DE6A-4F34-B671-8D100D54F8E2}" dt="2021-11-05T09:54:33.183" v="441" actId="478"/>
          <ac:spMkLst>
            <pc:docMk/>
            <pc:sldMk cId="3803980456" sldId="263"/>
            <ac:spMk id="17" creationId="{6BECC49E-35D4-4A4A-940C-13B916B953CD}"/>
          </ac:spMkLst>
        </pc:spChg>
        <pc:spChg chg="del">
          <ac:chgData name="Anthony RYCKEMBUSCH" userId="8e2391ccf4e2c0f3" providerId="LiveId" clId="{F5578B79-DE6A-4F34-B671-8D100D54F8E2}" dt="2021-11-05T09:54:33.183" v="441" actId="478"/>
          <ac:spMkLst>
            <pc:docMk/>
            <pc:sldMk cId="3803980456" sldId="263"/>
            <ac:spMk id="18" creationId="{1432D720-CEDD-4569-81CA-1FF18102B863}"/>
          </ac:spMkLst>
        </pc:spChg>
        <pc:spChg chg="del">
          <ac:chgData name="Anthony RYCKEMBUSCH" userId="8e2391ccf4e2c0f3" providerId="LiveId" clId="{F5578B79-DE6A-4F34-B671-8D100D54F8E2}" dt="2021-11-05T09:54:33.183" v="441" actId="478"/>
          <ac:spMkLst>
            <pc:docMk/>
            <pc:sldMk cId="3803980456" sldId="263"/>
            <ac:spMk id="19" creationId="{B9590D0B-5381-4250-B035-E9F84E92A7E1}"/>
          </ac:spMkLst>
        </pc:spChg>
        <pc:spChg chg="del">
          <ac:chgData name="Anthony RYCKEMBUSCH" userId="8e2391ccf4e2c0f3" providerId="LiveId" clId="{F5578B79-DE6A-4F34-B671-8D100D54F8E2}" dt="2021-11-05T09:54:33.183" v="441" actId="478"/>
          <ac:spMkLst>
            <pc:docMk/>
            <pc:sldMk cId="3803980456" sldId="263"/>
            <ac:spMk id="20" creationId="{7677702F-6032-4FC7-9FBE-A1BABF7D9A17}"/>
          </ac:spMkLst>
        </pc:spChg>
        <pc:spChg chg="del">
          <ac:chgData name="Anthony RYCKEMBUSCH" userId="8e2391ccf4e2c0f3" providerId="LiveId" clId="{F5578B79-DE6A-4F34-B671-8D100D54F8E2}" dt="2021-11-05T09:54:33.183" v="441" actId="478"/>
          <ac:spMkLst>
            <pc:docMk/>
            <pc:sldMk cId="3803980456" sldId="263"/>
            <ac:spMk id="21" creationId="{77D1E4D5-1EFE-4EE5-932A-5ABC20520756}"/>
          </ac:spMkLst>
        </pc:spChg>
        <pc:spChg chg="del">
          <ac:chgData name="Anthony RYCKEMBUSCH" userId="8e2391ccf4e2c0f3" providerId="LiveId" clId="{F5578B79-DE6A-4F34-B671-8D100D54F8E2}" dt="2021-11-05T09:54:33.183" v="441" actId="478"/>
          <ac:spMkLst>
            <pc:docMk/>
            <pc:sldMk cId="3803980456" sldId="263"/>
            <ac:spMk id="29" creationId="{C11EA2D5-BB6A-426E-A542-B50EAF2880CE}"/>
          </ac:spMkLst>
        </pc:spChg>
        <pc:spChg chg="del">
          <ac:chgData name="Anthony RYCKEMBUSCH" userId="8e2391ccf4e2c0f3" providerId="LiveId" clId="{F5578B79-DE6A-4F34-B671-8D100D54F8E2}" dt="2021-11-05T09:54:33.183" v="441" actId="478"/>
          <ac:spMkLst>
            <pc:docMk/>
            <pc:sldMk cId="3803980456" sldId="263"/>
            <ac:spMk id="33" creationId="{428AF642-18E3-4E37-A6C1-D70B95EBEDC2}"/>
          </ac:spMkLst>
        </pc:spChg>
        <pc:spChg chg="del">
          <ac:chgData name="Anthony RYCKEMBUSCH" userId="8e2391ccf4e2c0f3" providerId="LiveId" clId="{F5578B79-DE6A-4F34-B671-8D100D54F8E2}" dt="2021-11-05T09:54:33.183" v="441" actId="478"/>
          <ac:spMkLst>
            <pc:docMk/>
            <pc:sldMk cId="3803980456" sldId="263"/>
            <ac:spMk id="42" creationId="{7C48B83F-2F33-4CEA-993B-F27BDA798123}"/>
          </ac:spMkLst>
        </pc:spChg>
        <pc:spChg chg="del">
          <ac:chgData name="Anthony RYCKEMBUSCH" userId="8e2391ccf4e2c0f3" providerId="LiveId" clId="{F5578B79-DE6A-4F34-B671-8D100D54F8E2}" dt="2021-11-05T09:54:33.183" v="441" actId="478"/>
          <ac:spMkLst>
            <pc:docMk/>
            <pc:sldMk cId="3803980456" sldId="263"/>
            <ac:spMk id="47" creationId="{21062B2D-4A23-4487-B742-1264A6F3A7D4}"/>
          </ac:spMkLst>
        </pc:spChg>
        <pc:spChg chg="del">
          <ac:chgData name="Anthony RYCKEMBUSCH" userId="8e2391ccf4e2c0f3" providerId="LiveId" clId="{F5578B79-DE6A-4F34-B671-8D100D54F8E2}" dt="2021-11-05T09:54:33.183" v="441" actId="478"/>
          <ac:spMkLst>
            <pc:docMk/>
            <pc:sldMk cId="3803980456" sldId="263"/>
            <ac:spMk id="57" creationId="{EE5BE64D-46CF-413B-B216-2853868AA749}"/>
          </ac:spMkLst>
        </pc:spChg>
        <pc:spChg chg="del">
          <ac:chgData name="Anthony RYCKEMBUSCH" userId="8e2391ccf4e2c0f3" providerId="LiveId" clId="{F5578B79-DE6A-4F34-B671-8D100D54F8E2}" dt="2021-11-05T09:54:33.183" v="441" actId="478"/>
          <ac:spMkLst>
            <pc:docMk/>
            <pc:sldMk cId="3803980456" sldId="263"/>
            <ac:spMk id="61" creationId="{E4ADAD50-8324-4986-9CE3-B7F4E04900F6}"/>
          </ac:spMkLst>
        </pc:spChg>
        <pc:spChg chg="del">
          <ac:chgData name="Anthony RYCKEMBUSCH" userId="8e2391ccf4e2c0f3" providerId="LiveId" clId="{F5578B79-DE6A-4F34-B671-8D100D54F8E2}" dt="2021-11-05T09:54:33.183" v="441" actId="478"/>
          <ac:spMkLst>
            <pc:docMk/>
            <pc:sldMk cId="3803980456" sldId="263"/>
            <ac:spMk id="62" creationId="{F248A796-51E4-4155-AED5-52CCC0949AAE}"/>
          </ac:spMkLst>
        </pc:spChg>
        <pc:spChg chg="del">
          <ac:chgData name="Anthony RYCKEMBUSCH" userId="8e2391ccf4e2c0f3" providerId="LiveId" clId="{F5578B79-DE6A-4F34-B671-8D100D54F8E2}" dt="2021-11-05T09:54:33.183" v="441" actId="478"/>
          <ac:spMkLst>
            <pc:docMk/>
            <pc:sldMk cId="3803980456" sldId="263"/>
            <ac:spMk id="70" creationId="{8159E909-2D25-417A-BBD8-01FB03E7F3E4}"/>
          </ac:spMkLst>
        </pc:spChg>
        <pc:spChg chg="del">
          <ac:chgData name="Anthony RYCKEMBUSCH" userId="8e2391ccf4e2c0f3" providerId="LiveId" clId="{F5578B79-DE6A-4F34-B671-8D100D54F8E2}" dt="2021-11-05T09:54:33.183" v="441" actId="478"/>
          <ac:spMkLst>
            <pc:docMk/>
            <pc:sldMk cId="3803980456" sldId="263"/>
            <ac:spMk id="73" creationId="{1F842D77-BBF6-45FC-AF6F-3300B64CC7D4}"/>
          </ac:spMkLst>
        </pc:spChg>
        <pc:spChg chg="del">
          <ac:chgData name="Anthony RYCKEMBUSCH" userId="8e2391ccf4e2c0f3" providerId="LiveId" clId="{F5578B79-DE6A-4F34-B671-8D100D54F8E2}" dt="2021-11-05T09:54:33.183" v="441" actId="478"/>
          <ac:spMkLst>
            <pc:docMk/>
            <pc:sldMk cId="3803980456" sldId="263"/>
            <ac:spMk id="77" creationId="{8A2C4E56-40F6-4C50-A8AE-B23B57162994}"/>
          </ac:spMkLst>
        </pc:spChg>
        <pc:spChg chg="del">
          <ac:chgData name="Anthony RYCKEMBUSCH" userId="8e2391ccf4e2c0f3" providerId="LiveId" clId="{F5578B79-DE6A-4F34-B671-8D100D54F8E2}" dt="2021-11-05T09:54:33.183" v="441" actId="478"/>
          <ac:spMkLst>
            <pc:docMk/>
            <pc:sldMk cId="3803980456" sldId="263"/>
            <ac:spMk id="82" creationId="{F4C018A1-63E5-44C2-AF43-652AC4AA4051}"/>
          </ac:spMkLst>
        </pc:spChg>
        <pc:spChg chg="del">
          <ac:chgData name="Anthony RYCKEMBUSCH" userId="8e2391ccf4e2c0f3" providerId="LiveId" clId="{F5578B79-DE6A-4F34-B671-8D100D54F8E2}" dt="2021-11-05T09:54:33.183" v="441" actId="478"/>
          <ac:spMkLst>
            <pc:docMk/>
            <pc:sldMk cId="3803980456" sldId="263"/>
            <ac:spMk id="86" creationId="{B16A3290-1E2D-42FD-8600-CA69A6F6418B}"/>
          </ac:spMkLst>
        </pc:spChg>
        <pc:cxnChg chg="del mod">
          <ac:chgData name="Anthony RYCKEMBUSCH" userId="8e2391ccf4e2c0f3" providerId="LiveId" clId="{F5578B79-DE6A-4F34-B671-8D100D54F8E2}" dt="2021-11-05T09:54:33.183" v="441" actId="478"/>
          <ac:cxnSpMkLst>
            <pc:docMk/>
            <pc:sldMk cId="3803980456" sldId="263"/>
            <ac:cxnSpMk id="3" creationId="{9DCF6E27-66DF-4736-82AA-8D603E1136E1}"/>
          </ac:cxnSpMkLst>
        </pc:cxnChg>
        <pc:cxnChg chg="del mod">
          <ac:chgData name="Anthony RYCKEMBUSCH" userId="8e2391ccf4e2c0f3" providerId="LiveId" clId="{F5578B79-DE6A-4F34-B671-8D100D54F8E2}" dt="2021-11-05T09:54:33.183" v="441" actId="478"/>
          <ac:cxnSpMkLst>
            <pc:docMk/>
            <pc:sldMk cId="3803980456" sldId="263"/>
            <ac:cxnSpMk id="15" creationId="{59B61E0F-2171-410B-A40D-12249440C351}"/>
          </ac:cxnSpMkLst>
        </pc:cxnChg>
        <pc:cxnChg chg="del mod">
          <ac:chgData name="Anthony RYCKEMBUSCH" userId="8e2391ccf4e2c0f3" providerId="LiveId" clId="{F5578B79-DE6A-4F34-B671-8D100D54F8E2}" dt="2021-11-05T09:54:33.183" v="441" actId="478"/>
          <ac:cxnSpMkLst>
            <pc:docMk/>
            <pc:sldMk cId="3803980456" sldId="263"/>
            <ac:cxnSpMk id="23" creationId="{CD583845-8D24-4899-8CC2-5F14F8B2964C}"/>
          </ac:cxnSpMkLst>
        </pc:cxnChg>
        <pc:cxnChg chg="del mod">
          <ac:chgData name="Anthony RYCKEMBUSCH" userId="8e2391ccf4e2c0f3" providerId="LiveId" clId="{F5578B79-DE6A-4F34-B671-8D100D54F8E2}" dt="2021-11-05T09:54:33.183" v="441" actId="478"/>
          <ac:cxnSpMkLst>
            <pc:docMk/>
            <pc:sldMk cId="3803980456" sldId="263"/>
            <ac:cxnSpMk id="27" creationId="{8E8DF670-5AA8-4405-BFD1-B7AC72336709}"/>
          </ac:cxnSpMkLst>
        </pc:cxnChg>
        <pc:cxnChg chg="del mod">
          <ac:chgData name="Anthony RYCKEMBUSCH" userId="8e2391ccf4e2c0f3" providerId="LiveId" clId="{F5578B79-DE6A-4F34-B671-8D100D54F8E2}" dt="2021-11-05T09:54:33.183" v="441" actId="478"/>
          <ac:cxnSpMkLst>
            <pc:docMk/>
            <pc:sldMk cId="3803980456" sldId="263"/>
            <ac:cxnSpMk id="31" creationId="{0FA5809C-603C-4F8C-A791-A7B3BD25311A}"/>
          </ac:cxnSpMkLst>
        </pc:cxnChg>
        <pc:cxnChg chg="del mod">
          <ac:chgData name="Anthony RYCKEMBUSCH" userId="8e2391ccf4e2c0f3" providerId="LiveId" clId="{F5578B79-DE6A-4F34-B671-8D100D54F8E2}" dt="2021-11-05T09:54:33.183" v="441" actId="478"/>
          <ac:cxnSpMkLst>
            <pc:docMk/>
            <pc:sldMk cId="3803980456" sldId="263"/>
            <ac:cxnSpMk id="49" creationId="{8B13BCFD-690B-4523-B3F0-CD5DC786C739}"/>
          </ac:cxnSpMkLst>
        </pc:cxnChg>
        <pc:cxnChg chg="del mod">
          <ac:chgData name="Anthony RYCKEMBUSCH" userId="8e2391ccf4e2c0f3" providerId="LiveId" clId="{F5578B79-DE6A-4F34-B671-8D100D54F8E2}" dt="2021-11-05T09:54:33.183" v="441" actId="478"/>
          <ac:cxnSpMkLst>
            <pc:docMk/>
            <pc:sldMk cId="3803980456" sldId="263"/>
            <ac:cxnSpMk id="51" creationId="{B8AE1E64-8E5F-4653-AD39-A538A0A118DF}"/>
          </ac:cxnSpMkLst>
        </pc:cxnChg>
        <pc:cxnChg chg="del mod">
          <ac:chgData name="Anthony RYCKEMBUSCH" userId="8e2391ccf4e2c0f3" providerId="LiveId" clId="{F5578B79-DE6A-4F34-B671-8D100D54F8E2}" dt="2021-11-05T09:54:33.183" v="441" actId="478"/>
          <ac:cxnSpMkLst>
            <pc:docMk/>
            <pc:sldMk cId="3803980456" sldId="263"/>
            <ac:cxnSpMk id="55" creationId="{236B249E-5C3C-4E80-90A4-39AAA47363C6}"/>
          </ac:cxnSpMkLst>
        </pc:cxnChg>
        <pc:cxnChg chg="del mod">
          <ac:chgData name="Anthony RYCKEMBUSCH" userId="8e2391ccf4e2c0f3" providerId="LiveId" clId="{F5578B79-DE6A-4F34-B671-8D100D54F8E2}" dt="2021-11-05T09:54:33.183" v="441" actId="478"/>
          <ac:cxnSpMkLst>
            <pc:docMk/>
            <pc:sldMk cId="3803980456" sldId="263"/>
            <ac:cxnSpMk id="59" creationId="{D8853C9F-B24D-4404-A93F-78E894FD0C57}"/>
          </ac:cxnSpMkLst>
        </pc:cxnChg>
        <pc:cxnChg chg="del mod">
          <ac:chgData name="Anthony RYCKEMBUSCH" userId="8e2391ccf4e2c0f3" providerId="LiveId" clId="{F5578B79-DE6A-4F34-B671-8D100D54F8E2}" dt="2021-11-05T09:54:33.183" v="441" actId="478"/>
          <ac:cxnSpMkLst>
            <pc:docMk/>
            <pc:sldMk cId="3803980456" sldId="263"/>
            <ac:cxnSpMk id="67" creationId="{92066E22-0178-486C-B56C-F3A05535CF41}"/>
          </ac:cxnSpMkLst>
        </pc:cxnChg>
        <pc:cxnChg chg="del mod">
          <ac:chgData name="Anthony RYCKEMBUSCH" userId="8e2391ccf4e2c0f3" providerId="LiveId" clId="{F5578B79-DE6A-4F34-B671-8D100D54F8E2}" dt="2021-11-05T09:54:33.183" v="441" actId="478"/>
          <ac:cxnSpMkLst>
            <pc:docMk/>
            <pc:sldMk cId="3803980456" sldId="263"/>
            <ac:cxnSpMk id="75" creationId="{0C3727DD-9BD9-4766-AEEB-F28ED9CDA75C}"/>
          </ac:cxnSpMkLst>
        </pc:cxnChg>
        <pc:cxnChg chg="del mod">
          <ac:chgData name="Anthony RYCKEMBUSCH" userId="8e2391ccf4e2c0f3" providerId="LiveId" clId="{F5578B79-DE6A-4F34-B671-8D100D54F8E2}" dt="2021-11-05T09:54:33.183" v="441" actId="478"/>
          <ac:cxnSpMkLst>
            <pc:docMk/>
            <pc:sldMk cId="3803980456" sldId="263"/>
            <ac:cxnSpMk id="79" creationId="{BA12AEBE-E57B-4C43-A68B-3F1607F8B2E0}"/>
          </ac:cxnSpMkLst>
        </pc:cxnChg>
        <pc:cxnChg chg="del mod">
          <ac:chgData name="Anthony RYCKEMBUSCH" userId="8e2391ccf4e2c0f3" providerId="LiveId" clId="{F5578B79-DE6A-4F34-B671-8D100D54F8E2}" dt="2021-11-05T09:54:33.183" v="441" actId="478"/>
          <ac:cxnSpMkLst>
            <pc:docMk/>
            <pc:sldMk cId="3803980456" sldId="263"/>
            <ac:cxnSpMk id="84" creationId="{11FA2B77-9239-407B-85AA-E1C6115A86A7}"/>
          </ac:cxnSpMkLst>
        </pc:cxnChg>
      </pc:sldChg>
      <pc:sldChg chg="addSp delSp modSp add mod ord">
        <pc:chgData name="Anthony RYCKEMBUSCH" userId="8e2391ccf4e2c0f3" providerId="LiveId" clId="{F5578B79-DE6A-4F34-B671-8D100D54F8E2}" dt="2021-11-05T09:55:42.627" v="447" actId="478"/>
        <pc:sldMkLst>
          <pc:docMk/>
          <pc:sldMk cId="541513710" sldId="264"/>
        </pc:sldMkLst>
        <pc:spChg chg="add del">
          <ac:chgData name="Anthony RYCKEMBUSCH" userId="8e2391ccf4e2c0f3" providerId="LiveId" clId="{F5578B79-DE6A-4F34-B671-8D100D54F8E2}" dt="2021-11-05T09:55:42.627" v="447" actId="478"/>
          <ac:spMkLst>
            <pc:docMk/>
            <pc:sldMk cId="541513710" sldId="264"/>
            <ac:spMk id="11" creationId="{1DE9E401-BF5A-4391-9867-3B166E0C5958}"/>
          </ac:spMkLst>
        </pc:spChg>
        <pc:spChg chg="add del">
          <ac:chgData name="Anthony RYCKEMBUSCH" userId="8e2391ccf4e2c0f3" providerId="LiveId" clId="{F5578B79-DE6A-4F34-B671-8D100D54F8E2}" dt="2021-11-05T09:55:42.627" v="447" actId="478"/>
          <ac:spMkLst>
            <pc:docMk/>
            <pc:sldMk cId="541513710" sldId="264"/>
            <ac:spMk id="12" creationId="{9A0FBB2F-52EE-43D4-B8F2-01EE0895A84D}"/>
          </ac:spMkLst>
        </pc:spChg>
        <pc:spChg chg="add del">
          <ac:chgData name="Anthony RYCKEMBUSCH" userId="8e2391ccf4e2c0f3" providerId="LiveId" clId="{F5578B79-DE6A-4F34-B671-8D100D54F8E2}" dt="2021-11-05T09:55:42.627" v="447" actId="478"/>
          <ac:spMkLst>
            <pc:docMk/>
            <pc:sldMk cId="541513710" sldId="264"/>
            <ac:spMk id="14" creationId="{9CD5CF14-D5EA-4092-86A7-1FA809EC5EE0}"/>
          </ac:spMkLst>
        </pc:spChg>
        <pc:spChg chg="add del">
          <ac:chgData name="Anthony RYCKEMBUSCH" userId="8e2391ccf4e2c0f3" providerId="LiveId" clId="{F5578B79-DE6A-4F34-B671-8D100D54F8E2}" dt="2021-11-05T09:55:42.627" v="447" actId="478"/>
          <ac:spMkLst>
            <pc:docMk/>
            <pc:sldMk cId="541513710" sldId="264"/>
            <ac:spMk id="16" creationId="{FF3FBC40-3EB3-46AE-ACD7-D496FB17D91D}"/>
          </ac:spMkLst>
        </pc:spChg>
        <pc:spChg chg="add del">
          <ac:chgData name="Anthony RYCKEMBUSCH" userId="8e2391ccf4e2c0f3" providerId="LiveId" clId="{F5578B79-DE6A-4F34-B671-8D100D54F8E2}" dt="2021-11-05T09:55:42.627" v="447" actId="478"/>
          <ac:spMkLst>
            <pc:docMk/>
            <pc:sldMk cId="541513710" sldId="264"/>
            <ac:spMk id="18" creationId="{1432D720-CEDD-4569-81CA-1FF18102B863}"/>
          </ac:spMkLst>
        </pc:spChg>
        <pc:spChg chg="add del">
          <ac:chgData name="Anthony RYCKEMBUSCH" userId="8e2391ccf4e2c0f3" providerId="LiveId" clId="{F5578B79-DE6A-4F34-B671-8D100D54F8E2}" dt="2021-11-05T09:55:42.627" v="447" actId="478"/>
          <ac:spMkLst>
            <pc:docMk/>
            <pc:sldMk cId="541513710" sldId="264"/>
            <ac:spMk id="19" creationId="{B9590D0B-5381-4250-B035-E9F84E92A7E1}"/>
          </ac:spMkLst>
        </pc:spChg>
        <pc:spChg chg="add del">
          <ac:chgData name="Anthony RYCKEMBUSCH" userId="8e2391ccf4e2c0f3" providerId="LiveId" clId="{F5578B79-DE6A-4F34-B671-8D100D54F8E2}" dt="2021-11-05T09:55:42.627" v="447" actId="478"/>
          <ac:spMkLst>
            <pc:docMk/>
            <pc:sldMk cId="541513710" sldId="264"/>
            <ac:spMk id="20" creationId="{7677702F-6032-4FC7-9FBE-A1BABF7D9A17}"/>
          </ac:spMkLst>
        </pc:spChg>
        <pc:spChg chg="add del">
          <ac:chgData name="Anthony RYCKEMBUSCH" userId="8e2391ccf4e2c0f3" providerId="LiveId" clId="{F5578B79-DE6A-4F34-B671-8D100D54F8E2}" dt="2021-11-05T09:55:42.627" v="447" actId="478"/>
          <ac:spMkLst>
            <pc:docMk/>
            <pc:sldMk cId="541513710" sldId="264"/>
            <ac:spMk id="21" creationId="{77D1E4D5-1EFE-4EE5-932A-5ABC20520756}"/>
          </ac:spMkLst>
        </pc:spChg>
        <pc:spChg chg="add del">
          <ac:chgData name="Anthony RYCKEMBUSCH" userId="8e2391ccf4e2c0f3" providerId="LiveId" clId="{F5578B79-DE6A-4F34-B671-8D100D54F8E2}" dt="2021-11-05T09:55:42.627" v="447" actId="478"/>
          <ac:spMkLst>
            <pc:docMk/>
            <pc:sldMk cId="541513710" sldId="264"/>
            <ac:spMk id="29" creationId="{C11EA2D5-BB6A-426E-A542-B50EAF2880CE}"/>
          </ac:spMkLst>
        </pc:spChg>
        <pc:spChg chg="add del">
          <ac:chgData name="Anthony RYCKEMBUSCH" userId="8e2391ccf4e2c0f3" providerId="LiveId" clId="{F5578B79-DE6A-4F34-B671-8D100D54F8E2}" dt="2021-11-05T09:55:42.627" v="447" actId="478"/>
          <ac:spMkLst>
            <pc:docMk/>
            <pc:sldMk cId="541513710" sldId="264"/>
            <ac:spMk id="33" creationId="{428AF642-18E3-4E37-A6C1-D70B95EBEDC2}"/>
          </ac:spMkLst>
        </pc:spChg>
        <pc:spChg chg="add del">
          <ac:chgData name="Anthony RYCKEMBUSCH" userId="8e2391ccf4e2c0f3" providerId="LiveId" clId="{F5578B79-DE6A-4F34-B671-8D100D54F8E2}" dt="2021-11-05T09:55:42.627" v="447" actId="478"/>
          <ac:spMkLst>
            <pc:docMk/>
            <pc:sldMk cId="541513710" sldId="264"/>
            <ac:spMk id="42" creationId="{7C48B83F-2F33-4CEA-993B-F27BDA798123}"/>
          </ac:spMkLst>
        </pc:spChg>
        <pc:spChg chg="add del">
          <ac:chgData name="Anthony RYCKEMBUSCH" userId="8e2391ccf4e2c0f3" providerId="LiveId" clId="{F5578B79-DE6A-4F34-B671-8D100D54F8E2}" dt="2021-11-05T09:55:42.627" v="447" actId="478"/>
          <ac:spMkLst>
            <pc:docMk/>
            <pc:sldMk cId="541513710" sldId="264"/>
            <ac:spMk id="47" creationId="{21062B2D-4A23-4487-B742-1264A6F3A7D4}"/>
          </ac:spMkLst>
        </pc:spChg>
        <pc:spChg chg="add del">
          <ac:chgData name="Anthony RYCKEMBUSCH" userId="8e2391ccf4e2c0f3" providerId="LiveId" clId="{F5578B79-DE6A-4F34-B671-8D100D54F8E2}" dt="2021-11-05T09:55:42.627" v="447" actId="478"/>
          <ac:spMkLst>
            <pc:docMk/>
            <pc:sldMk cId="541513710" sldId="264"/>
            <ac:spMk id="57" creationId="{EE5BE64D-46CF-413B-B216-2853868AA749}"/>
          </ac:spMkLst>
        </pc:spChg>
        <pc:spChg chg="add del">
          <ac:chgData name="Anthony RYCKEMBUSCH" userId="8e2391ccf4e2c0f3" providerId="LiveId" clId="{F5578B79-DE6A-4F34-B671-8D100D54F8E2}" dt="2021-11-05T09:55:42.627" v="447" actId="478"/>
          <ac:spMkLst>
            <pc:docMk/>
            <pc:sldMk cId="541513710" sldId="264"/>
            <ac:spMk id="61" creationId="{E4ADAD50-8324-4986-9CE3-B7F4E04900F6}"/>
          </ac:spMkLst>
        </pc:spChg>
        <pc:spChg chg="add del">
          <ac:chgData name="Anthony RYCKEMBUSCH" userId="8e2391ccf4e2c0f3" providerId="LiveId" clId="{F5578B79-DE6A-4F34-B671-8D100D54F8E2}" dt="2021-11-05T09:55:42.627" v="447" actId="478"/>
          <ac:spMkLst>
            <pc:docMk/>
            <pc:sldMk cId="541513710" sldId="264"/>
            <ac:spMk id="62" creationId="{F248A796-51E4-4155-AED5-52CCC0949AAE}"/>
          </ac:spMkLst>
        </pc:spChg>
        <pc:spChg chg="add del">
          <ac:chgData name="Anthony RYCKEMBUSCH" userId="8e2391ccf4e2c0f3" providerId="LiveId" clId="{F5578B79-DE6A-4F34-B671-8D100D54F8E2}" dt="2021-11-05T09:55:42.627" v="447" actId="478"/>
          <ac:spMkLst>
            <pc:docMk/>
            <pc:sldMk cId="541513710" sldId="264"/>
            <ac:spMk id="70" creationId="{8159E909-2D25-417A-BBD8-01FB03E7F3E4}"/>
          </ac:spMkLst>
        </pc:spChg>
        <pc:spChg chg="add del">
          <ac:chgData name="Anthony RYCKEMBUSCH" userId="8e2391ccf4e2c0f3" providerId="LiveId" clId="{F5578B79-DE6A-4F34-B671-8D100D54F8E2}" dt="2021-11-05T09:55:42.627" v="447" actId="478"/>
          <ac:spMkLst>
            <pc:docMk/>
            <pc:sldMk cId="541513710" sldId="264"/>
            <ac:spMk id="73" creationId="{1F842D77-BBF6-45FC-AF6F-3300B64CC7D4}"/>
          </ac:spMkLst>
        </pc:spChg>
        <pc:spChg chg="add del">
          <ac:chgData name="Anthony RYCKEMBUSCH" userId="8e2391ccf4e2c0f3" providerId="LiveId" clId="{F5578B79-DE6A-4F34-B671-8D100D54F8E2}" dt="2021-11-05T09:55:42.627" v="447" actId="478"/>
          <ac:spMkLst>
            <pc:docMk/>
            <pc:sldMk cId="541513710" sldId="264"/>
            <ac:spMk id="77" creationId="{8A2C4E56-40F6-4C50-A8AE-B23B57162994}"/>
          </ac:spMkLst>
        </pc:spChg>
        <pc:spChg chg="add del">
          <ac:chgData name="Anthony RYCKEMBUSCH" userId="8e2391ccf4e2c0f3" providerId="LiveId" clId="{F5578B79-DE6A-4F34-B671-8D100D54F8E2}" dt="2021-11-05T09:55:42.627" v="447" actId="478"/>
          <ac:spMkLst>
            <pc:docMk/>
            <pc:sldMk cId="541513710" sldId="264"/>
            <ac:spMk id="82" creationId="{F4C018A1-63E5-44C2-AF43-652AC4AA4051}"/>
          </ac:spMkLst>
        </pc:spChg>
        <pc:spChg chg="add del">
          <ac:chgData name="Anthony RYCKEMBUSCH" userId="8e2391ccf4e2c0f3" providerId="LiveId" clId="{F5578B79-DE6A-4F34-B671-8D100D54F8E2}" dt="2021-11-05T09:55:42.627" v="447" actId="478"/>
          <ac:spMkLst>
            <pc:docMk/>
            <pc:sldMk cId="541513710" sldId="264"/>
            <ac:spMk id="86" creationId="{B16A3290-1E2D-42FD-8600-CA69A6F6418B}"/>
          </ac:spMkLst>
        </pc:spChg>
        <pc:cxnChg chg="add del mod">
          <ac:chgData name="Anthony RYCKEMBUSCH" userId="8e2391ccf4e2c0f3" providerId="LiveId" clId="{F5578B79-DE6A-4F34-B671-8D100D54F8E2}" dt="2021-11-05T09:55:34.920" v="446" actId="478"/>
          <ac:cxnSpMkLst>
            <pc:docMk/>
            <pc:sldMk cId="541513710" sldId="264"/>
            <ac:cxnSpMk id="15" creationId="{59B61E0F-2171-410B-A40D-12249440C351}"/>
          </ac:cxnSpMkLst>
        </pc:cxnChg>
        <pc:cxnChg chg="add del mod">
          <ac:chgData name="Anthony RYCKEMBUSCH" userId="8e2391ccf4e2c0f3" providerId="LiveId" clId="{F5578B79-DE6A-4F34-B671-8D100D54F8E2}" dt="2021-11-05T09:55:42.627" v="447" actId="478"/>
          <ac:cxnSpMkLst>
            <pc:docMk/>
            <pc:sldMk cId="541513710" sldId="264"/>
            <ac:cxnSpMk id="23" creationId="{CD583845-8D24-4899-8CC2-5F14F8B2964C}"/>
          </ac:cxnSpMkLst>
        </pc:cxnChg>
        <pc:cxnChg chg="add del mod">
          <ac:chgData name="Anthony RYCKEMBUSCH" userId="8e2391ccf4e2c0f3" providerId="LiveId" clId="{F5578B79-DE6A-4F34-B671-8D100D54F8E2}" dt="2021-11-05T09:55:42.627" v="447" actId="478"/>
          <ac:cxnSpMkLst>
            <pc:docMk/>
            <pc:sldMk cId="541513710" sldId="264"/>
            <ac:cxnSpMk id="27" creationId="{8E8DF670-5AA8-4405-BFD1-B7AC72336709}"/>
          </ac:cxnSpMkLst>
        </pc:cxnChg>
        <pc:cxnChg chg="add del mod">
          <ac:chgData name="Anthony RYCKEMBUSCH" userId="8e2391ccf4e2c0f3" providerId="LiveId" clId="{F5578B79-DE6A-4F34-B671-8D100D54F8E2}" dt="2021-11-05T09:55:42.627" v="447" actId="478"/>
          <ac:cxnSpMkLst>
            <pc:docMk/>
            <pc:sldMk cId="541513710" sldId="264"/>
            <ac:cxnSpMk id="31" creationId="{0FA5809C-603C-4F8C-A791-A7B3BD25311A}"/>
          </ac:cxnSpMkLst>
        </pc:cxnChg>
        <pc:cxnChg chg="add del mod">
          <ac:chgData name="Anthony RYCKEMBUSCH" userId="8e2391ccf4e2c0f3" providerId="LiveId" clId="{F5578B79-DE6A-4F34-B671-8D100D54F8E2}" dt="2021-11-05T09:55:42.627" v="447" actId="478"/>
          <ac:cxnSpMkLst>
            <pc:docMk/>
            <pc:sldMk cId="541513710" sldId="264"/>
            <ac:cxnSpMk id="49" creationId="{8B13BCFD-690B-4523-B3F0-CD5DC786C739}"/>
          </ac:cxnSpMkLst>
        </pc:cxnChg>
        <pc:cxnChg chg="add del mod">
          <ac:chgData name="Anthony RYCKEMBUSCH" userId="8e2391ccf4e2c0f3" providerId="LiveId" clId="{F5578B79-DE6A-4F34-B671-8D100D54F8E2}" dt="2021-11-05T09:55:42.627" v="447" actId="478"/>
          <ac:cxnSpMkLst>
            <pc:docMk/>
            <pc:sldMk cId="541513710" sldId="264"/>
            <ac:cxnSpMk id="51" creationId="{B8AE1E64-8E5F-4653-AD39-A538A0A118DF}"/>
          </ac:cxnSpMkLst>
        </pc:cxnChg>
        <pc:cxnChg chg="add del mod">
          <ac:chgData name="Anthony RYCKEMBUSCH" userId="8e2391ccf4e2c0f3" providerId="LiveId" clId="{F5578B79-DE6A-4F34-B671-8D100D54F8E2}" dt="2021-11-05T09:55:42.627" v="447" actId="478"/>
          <ac:cxnSpMkLst>
            <pc:docMk/>
            <pc:sldMk cId="541513710" sldId="264"/>
            <ac:cxnSpMk id="55" creationId="{236B249E-5C3C-4E80-90A4-39AAA47363C6}"/>
          </ac:cxnSpMkLst>
        </pc:cxnChg>
        <pc:cxnChg chg="add del mod">
          <ac:chgData name="Anthony RYCKEMBUSCH" userId="8e2391ccf4e2c0f3" providerId="LiveId" clId="{F5578B79-DE6A-4F34-B671-8D100D54F8E2}" dt="2021-11-05T09:55:42.627" v="447" actId="478"/>
          <ac:cxnSpMkLst>
            <pc:docMk/>
            <pc:sldMk cId="541513710" sldId="264"/>
            <ac:cxnSpMk id="59" creationId="{D8853C9F-B24D-4404-A93F-78E894FD0C57}"/>
          </ac:cxnSpMkLst>
        </pc:cxnChg>
        <pc:cxnChg chg="add del mod">
          <ac:chgData name="Anthony RYCKEMBUSCH" userId="8e2391ccf4e2c0f3" providerId="LiveId" clId="{F5578B79-DE6A-4F34-B671-8D100D54F8E2}" dt="2021-11-05T09:55:42.627" v="447" actId="478"/>
          <ac:cxnSpMkLst>
            <pc:docMk/>
            <pc:sldMk cId="541513710" sldId="264"/>
            <ac:cxnSpMk id="67" creationId="{92066E22-0178-486C-B56C-F3A05535CF41}"/>
          </ac:cxnSpMkLst>
        </pc:cxnChg>
        <pc:cxnChg chg="add del mod">
          <ac:chgData name="Anthony RYCKEMBUSCH" userId="8e2391ccf4e2c0f3" providerId="LiveId" clId="{F5578B79-DE6A-4F34-B671-8D100D54F8E2}" dt="2021-11-05T09:55:42.627" v="447" actId="478"/>
          <ac:cxnSpMkLst>
            <pc:docMk/>
            <pc:sldMk cId="541513710" sldId="264"/>
            <ac:cxnSpMk id="75" creationId="{0C3727DD-9BD9-4766-AEEB-F28ED9CDA75C}"/>
          </ac:cxnSpMkLst>
        </pc:cxnChg>
        <pc:cxnChg chg="add del mod">
          <ac:chgData name="Anthony RYCKEMBUSCH" userId="8e2391ccf4e2c0f3" providerId="LiveId" clId="{F5578B79-DE6A-4F34-B671-8D100D54F8E2}" dt="2021-11-05T09:55:42.627" v="447" actId="478"/>
          <ac:cxnSpMkLst>
            <pc:docMk/>
            <pc:sldMk cId="541513710" sldId="264"/>
            <ac:cxnSpMk id="79" creationId="{BA12AEBE-E57B-4C43-A68B-3F1607F8B2E0}"/>
          </ac:cxnSpMkLst>
        </pc:cxnChg>
        <pc:cxnChg chg="add del mod">
          <ac:chgData name="Anthony RYCKEMBUSCH" userId="8e2391ccf4e2c0f3" providerId="LiveId" clId="{F5578B79-DE6A-4F34-B671-8D100D54F8E2}" dt="2021-11-05T09:55:42.627" v="447" actId="478"/>
          <ac:cxnSpMkLst>
            <pc:docMk/>
            <pc:sldMk cId="541513710" sldId="264"/>
            <ac:cxnSpMk id="84" creationId="{11FA2B77-9239-407B-85AA-E1C6115A86A7}"/>
          </ac:cxnSpMkLst>
        </pc:cxnChg>
      </pc:sldChg>
      <pc:sldChg chg="delSp modSp add mod ord">
        <pc:chgData name="Anthony RYCKEMBUSCH" userId="8e2391ccf4e2c0f3" providerId="LiveId" clId="{F5578B79-DE6A-4F34-B671-8D100D54F8E2}" dt="2021-11-05T09:56:41.300" v="452" actId="478"/>
        <pc:sldMkLst>
          <pc:docMk/>
          <pc:sldMk cId="2400606571" sldId="265"/>
        </pc:sldMkLst>
        <pc:spChg chg="del">
          <ac:chgData name="Anthony RYCKEMBUSCH" userId="8e2391ccf4e2c0f3" providerId="LiveId" clId="{F5578B79-DE6A-4F34-B671-8D100D54F8E2}" dt="2021-11-05T09:56:30.913" v="451" actId="478"/>
          <ac:spMkLst>
            <pc:docMk/>
            <pc:sldMk cId="2400606571" sldId="265"/>
            <ac:spMk id="11" creationId="{1DE9E401-BF5A-4391-9867-3B166E0C5958}"/>
          </ac:spMkLst>
        </pc:spChg>
        <pc:spChg chg="del">
          <ac:chgData name="Anthony RYCKEMBUSCH" userId="8e2391ccf4e2c0f3" providerId="LiveId" clId="{F5578B79-DE6A-4F34-B671-8D100D54F8E2}" dt="2021-11-05T09:56:30.913" v="451" actId="478"/>
          <ac:spMkLst>
            <pc:docMk/>
            <pc:sldMk cId="2400606571" sldId="265"/>
            <ac:spMk id="12" creationId="{9A0FBB2F-52EE-43D4-B8F2-01EE0895A84D}"/>
          </ac:spMkLst>
        </pc:spChg>
        <pc:spChg chg="del">
          <ac:chgData name="Anthony RYCKEMBUSCH" userId="8e2391ccf4e2c0f3" providerId="LiveId" clId="{F5578B79-DE6A-4F34-B671-8D100D54F8E2}" dt="2021-11-05T09:56:30.913" v="451" actId="478"/>
          <ac:spMkLst>
            <pc:docMk/>
            <pc:sldMk cId="2400606571" sldId="265"/>
            <ac:spMk id="14" creationId="{9CD5CF14-D5EA-4092-86A7-1FA809EC5EE0}"/>
          </ac:spMkLst>
        </pc:spChg>
        <pc:spChg chg="del">
          <ac:chgData name="Anthony RYCKEMBUSCH" userId="8e2391ccf4e2c0f3" providerId="LiveId" clId="{F5578B79-DE6A-4F34-B671-8D100D54F8E2}" dt="2021-11-05T09:56:30.913" v="451" actId="478"/>
          <ac:spMkLst>
            <pc:docMk/>
            <pc:sldMk cId="2400606571" sldId="265"/>
            <ac:spMk id="16" creationId="{FF3FBC40-3EB3-46AE-ACD7-D496FB17D91D}"/>
          </ac:spMkLst>
        </pc:spChg>
        <pc:spChg chg="del">
          <ac:chgData name="Anthony RYCKEMBUSCH" userId="8e2391ccf4e2c0f3" providerId="LiveId" clId="{F5578B79-DE6A-4F34-B671-8D100D54F8E2}" dt="2021-11-05T09:56:30.913" v="451" actId="478"/>
          <ac:spMkLst>
            <pc:docMk/>
            <pc:sldMk cId="2400606571" sldId="265"/>
            <ac:spMk id="18" creationId="{1432D720-CEDD-4569-81CA-1FF18102B863}"/>
          </ac:spMkLst>
        </pc:spChg>
        <pc:spChg chg="del">
          <ac:chgData name="Anthony RYCKEMBUSCH" userId="8e2391ccf4e2c0f3" providerId="LiveId" clId="{F5578B79-DE6A-4F34-B671-8D100D54F8E2}" dt="2021-11-05T09:56:30.913" v="451" actId="478"/>
          <ac:spMkLst>
            <pc:docMk/>
            <pc:sldMk cId="2400606571" sldId="265"/>
            <ac:spMk id="19" creationId="{B9590D0B-5381-4250-B035-E9F84E92A7E1}"/>
          </ac:spMkLst>
        </pc:spChg>
        <pc:spChg chg="del">
          <ac:chgData name="Anthony RYCKEMBUSCH" userId="8e2391ccf4e2c0f3" providerId="LiveId" clId="{F5578B79-DE6A-4F34-B671-8D100D54F8E2}" dt="2021-11-05T09:56:30.913" v="451" actId="478"/>
          <ac:spMkLst>
            <pc:docMk/>
            <pc:sldMk cId="2400606571" sldId="265"/>
            <ac:spMk id="20" creationId="{7677702F-6032-4FC7-9FBE-A1BABF7D9A17}"/>
          </ac:spMkLst>
        </pc:spChg>
        <pc:spChg chg="del">
          <ac:chgData name="Anthony RYCKEMBUSCH" userId="8e2391ccf4e2c0f3" providerId="LiveId" clId="{F5578B79-DE6A-4F34-B671-8D100D54F8E2}" dt="2021-11-05T09:56:30.913" v="451" actId="478"/>
          <ac:spMkLst>
            <pc:docMk/>
            <pc:sldMk cId="2400606571" sldId="265"/>
            <ac:spMk id="29" creationId="{C11EA2D5-BB6A-426E-A542-B50EAF2880CE}"/>
          </ac:spMkLst>
        </pc:spChg>
        <pc:spChg chg="del">
          <ac:chgData name="Anthony RYCKEMBUSCH" userId="8e2391ccf4e2c0f3" providerId="LiveId" clId="{F5578B79-DE6A-4F34-B671-8D100D54F8E2}" dt="2021-11-05T09:56:30.913" v="451" actId="478"/>
          <ac:spMkLst>
            <pc:docMk/>
            <pc:sldMk cId="2400606571" sldId="265"/>
            <ac:spMk id="42" creationId="{7C48B83F-2F33-4CEA-993B-F27BDA798123}"/>
          </ac:spMkLst>
        </pc:spChg>
        <pc:spChg chg="del">
          <ac:chgData name="Anthony RYCKEMBUSCH" userId="8e2391ccf4e2c0f3" providerId="LiveId" clId="{F5578B79-DE6A-4F34-B671-8D100D54F8E2}" dt="2021-11-05T09:56:30.913" v="451" actId="478"/>
          <ac:spMkLst>
            <pc:docMk/>
            <pc:sldMk cId="2400606571" sldId="265"/>
            <ac:spMk id="47" creationId="{21062B2D-4A23-4487-B742-1264A6F3A7D4}"/>
          </ac:spMkLst>
        </pc:spChg>
        <pc:spChg chg="del">
          <ac:chgData name="Anthony RYCKEMBUSCH" userId="8e2391ccf4e2c0f3" providerId="LiveId" clId="{F5578B79-DE6A-4F34-B671-8D100D54F8E2}" dt="2021-11-05T09:56:30.913" v="451" actId="478"/>
          <ac:spMkLst>
            <pc:docMk/>
            <pc:sldMk cId="2400606571" sldId="265"/>
            <ac:spMk id="57" creationId="{EE5BE64D-46CF-413B-B216-2853868AA749}"/>
          </ac:spMkLst>
        </pc:spChg>
        <pc:spChg chg="del">
          <ac:chgData name="Anthony RYCKEMBUSCH" userId="8e2391ccf4e2c0f3" providerId="LiveId" clId="{F5578B79-DE6A-4F34-B671-8D100D54F8E2}" dt="2021-11-05T09:56:30.913" v="451" actId="478"/>
          <ac:spMkLst>
            <pc:docMk/>
            <pc:sldMk cId="2400606571" sldId="265"/>
            <ac:spMk id="61" creationId="{E4ADAD50-8324-4986-9CE3-B7F4E04900F6}"/>
          </ac:spMkLst>
        </pc:spChg>
        <pc:spChg chg="del">
          <ac:chgData name="Anthony RYCKEMBUSCH" userId="8e2391ccf4e2c0f3" providerId="LiveId" clId="{F5578B79-DE6A-4F34-B671-8D100D54F8E2}" dt="2021-11-05T09:56:30.913" v="451" actId="478"/>
          <ac:spMkLst>
            <pc:docMk/>
            <pc:sldMk cId="2400606571" sldId="265"/>
            <ac:spMk id="62" creationId="{F248A796-51E4-4155-AED5-52CCC0949AAE}"/>
          </ac:spMkLst>
        </pc:spChg>
        <pc:spChg chg="del">
          <ac:chgData name="Anthony RYCKEMBUSCH" userId="8e2391ccf4e2c0f3" providerId="LiveId" clId="{F5578B79-DE6A-4F34-B671-8D100D54F8E2}" dt="2021-11-05T09:56:30.913" v="451" actId="478"/>
          <ac:spMkLst>
            <pc:docMk/>
            <pc:sldMk cId="2400606571" sldId="265"/>
            <ac:spMk id="70" creationId="{8159E909-2D25-417A-BBD8-01FB03E7F3E4}"/>
          </ac:spMkLst>
        </pc:spChg>
        <pc:spChg chg="del">
          <ac:chgData name="Anthony RYCKEMBUSCH" userId="8e2391ccf4e2c0f3" providerId="LiveId" clId="{F5578B79-DE6A-4F34-B671-8D100D54F8E2}" dt="2021-11-05T09:56:30.913" v="451" actId="478"/>
          <ac:spMkLst>
            <pc:docMk/>
            <pc:sldMk cId="2400606571" sldId="265"/>
            <ac:spMk id="77" creationId="{8A2C4E56-40F6-4C50-A8AE-B23B57162994}"/>
          </ac:spMkLst>
        </pc:spChg>
        <pc:spChg chg="del">
          <ac:chgData name="Anthony RYCKEMBUSCH" userId="8e2391ccf4e2c0f3" providerId="LiveId" clId="{F5578B79-DE6A-4F34-B671-8D100D54F8E2}" dt="2021-11-05T09:56:30.913" v="451" actId="478"/>
          <ac:spMkLst>
            <pc:docMk/>
            <pc:sldMk cId="2400606571" sldId="265"/>
            <ac:spMk id="82" creationId="{F4C018A1-63E5-44C2-AF43-652AC4AA4051}"/>
          </ac:spMkLst>
        </pc:spChg>
        <pc:cxnChg chg="del mod">
          <ac:chgData name="Anthony RYCKEMBUSCH" userId="8e2391ccf4e2c0f3" providerId="LiveId" clId="{F5578B79-DE6A-4F34-B671-8D100D54F8E2}" dt="2021-11-05T09:56:41.300" v="452" actId="478"/>
          <ac:cxnSpMkLst>
            <pc:docMk/>
            <pc:sldMk cId="2400606571" sldId="265"/>
            <ac:cxnSpMk id="27" creationId="{8E8DF670-5AA8-4405-BFD1-B7AC72336709}"/>
          </ac:cxnSpMkLst>
        </pc:cxnChg>
        <pc:cxnChg chg="del mod">
          <ac:chgData name="Anthony RYCKEMBUSCH" userId="8e2391ccf4e2c0f3" providerId="LiveId" clId="{F5578B79-DE6A-4F34-B671-8D100D54F8E2}" dt="2021-11-05T09:56:30.913" v="451" actId="478"/>
          <ac:cxnSpMkLst>
            <pc:docMk/>
            <pc:sldMk cId="2400606571" sldId="265"/>
            <ac:cxnSpMk id="31" creationId="{0FA5809C-603C-4F8C-A791-A7B3BD25311A}"/>
          </ac:cxnSpMkLst>
        </pc:cxnChg>
        <pc:cxnChg chg="del mod">
          <ac:chgData name="Anthony RYCKEMBUSCH" userId="8e2391ccf4e2c0f3" providerId="LiveId" clId="{F5578B79-DE6A-4F34-B671-8D100D54F8E2}" dt="2021-11-05T09:56:30.913" v="451" actId="478"/>
          <ac:cxnSpMkLst>
            <pc:docMk/>
            <pc:sldMk cId="2400606571" sldId="265"/>
            <ac:cxnSpMk id="49" creationId="{8B13BCFD-690B-4523-B3F0-CD5DC786C739}"/>
          </ac:cxnSpMkLst>
        </pc:cxnChg>
        <pc:cxnChg chg="del mod">
          <ac:chgData name="Anthony RYCKEMBUSCH" userId="8e2391ccf4e2c0f3" providerId="LiveId" clId="{F5578B79-DE6A-4F34-B671-8D100D54F8E2}" dt="2021-11-05T09:56:30.913" v="451" actId="478"/>
          <ac:cxnSpMkLst>
            <pc:docMk/>
            <pc:sldMk cId="2400606571" sldId="265"/>
            <ac:cxnSpMk id="51" creationId="{B8AE1E64-8E5F-4653-AD39-A538A0A118DF}"/>
          </ac:cxnSpMkLst>
        </pc:cxnChg>
        <pc:cxnChg chg="del mod">
          <ac:chgData name="Anthony RYCKEMBUSCH" userId="8e2391ccf4e2c0f3" providerId="LiveId" clId="{F5578B79-DE6A-4F34-B671-8D100D54F8E2}" dt="2021-11-05T09:56:30.913" v="451" actId="478"/>
          <ac:cxnSpMkLst>
            <pc:docMk/>
            <pc:sldMk cId="2400606571" sldId="265"/>
            <ac:cxnSpMk id="55" creationId="{236B249E-5C3C-4E80-90A4-39AAA47363C6}"/>
          </ac:cxnSpMkLst>
        </pc:cxnChg>
        <pc:cxnChg chg="del mod">
          <ac:chgData name="Anthony RYCKEMBUSCH" userId="8e2391ccf4e2c0f3" providerId="LiveId" clId="{F5578B79-DE6A-4F34-B671-8D100D54F8E2}" dt="2021-11-05T09:56:30.913" v="451" actId="478"/>
          <ac:cxnSpMkLst>
            <pc:docMk/>
            <pc:sldMk cId="2400606571" sldId="265"/>
            <ac:cxnSpMk id="59" creationId="{D8853C9F-B24D-4404-A93F-78E894FD0C57}"/>
          </ac:cxnSpMkLst>
        </pc:cxnChg>
        <pc:cxnChg chg="del mod">
          <ac:chgData name="Anthony RYCKEMBUSCH" userId="8e2391ccf4e2c0f3" providerId="LiveId" clId="{F5578B79-DE6A-4F34-B671-8D100D54F8E2}" dt="2021-11-05T09:56:30.913" v="451" actId="478"/>
          <ac:cxnSpMkLst>
            <pc:docMk/>
            <pc:sldMk cId="2400606571" sldId="265"/>
            <ac:cxnSpMk id="67" creationId="{92066E22-0178-486C-B56C-F3A05535CF41}"/>
          </ac:cxnSpMkLst>
        </pc:cxnChg>
        <pc:cxnChg chg="del mod">
          <ac:chgData name="Anthony RYCKEMBUSCH" userId="8e2391ccf4e2c0f3" providerId="LiveId" clId="{F5578B79-DE6A-4F34-B671-8D100D54F8E2}" dt="2021-11-05T09:56:30.913" v="451" actId="478"/>
          <ac:cxnSpMkLst>
            <pc:docMk/>
            <pc:sldMk cId="2400606571" sldId="265"/>
            <ac:cxnSpMk id="75" creationId="{0C3727DD-9BD9-4766-AEEB-F28ED9CDA75C}"/>
          </ac:cxnSpMkLst>
        </pc:cxnChg>
        <pc:cxnChg chg="del mod">
          <ac:chgData name="Anthony RYCKEMBUSCH" userId="8e2391ccf4e2c0f3" providerId="LiveId" clId="{F5578B79-DE6A-4F34-B671-8D100D54F8E2}" dt="2021-11-05T09:56:30.913" v="451" actId="478"/>
          <ac:cxnSpMkLst>
            <pc:docMk/>
            <pc:sldMk cId="2400606571" sldId="265"/>
            <ac:cxnSpMk id="79" creationId="{BA12AEBE-E57B-4C43-A68B-3F1607F8B2E0}"/>
          </ac:cxnSpMkLst>
        </pc:cxnChg>
      </pc:sldChg>
      <pc:sldChg chg="addSp delSp modSp add mod ord">
        <pc:chgData name="Anthony RYCKEMBUSCH" userId="8e2391ccf4e2c0f3" providerId="LiveId" clId="{F5578B79-DE6A-4F34-B671-8D100D54F8E2}" dt="2021-11-05T10:15:01.175" v="539"/>
        <pc:sldMkLst>
          <pc:docMk/>
          <pc:sldMk cId="3302085113" sldId="266"/>
        </pc:sldMkLst>
        <pc:spChg chg="del">
          <ac:chgData name="Anthony RYCKEMBUSCH" userId="8e2391ccf4e2c0f3" providerId="LiveId" clId="{F5578B79-DE6A-4F34-B671-8D100D54F8E2}" dt="2021-11-05T09:58:00.839" v="456" actId="478"/>
          <ac:spMkLst>
            <pc:docMk/>
            <pc:sldMk cId="3302085113" sldId="266"/>
            <ac:spMk id="29" creationId="{C11EA2D5-BB6A-426E-A542-B50EAF2880CE}"/>
          </ac:spMkLst>
        </pc:spChg>
        <pc:spChg chg="add del mod">
          <ac:chgData name="Anthony RYCKEMBUSCH" userId="8e2391ccf4e2c0f3" providerId="LiveId" clId="{F5578B79-DE6A-4F34-B671-8D100D54F8E2}" dt="2021-11-05T10:15:01.175" v="539"/>
          <ac:spMkLst>
            <pc:docMk/>
            <pc:sldMk cId="3302085113" sldId="266"/>
            <ac:spMk id="41" creationId="{FB059674-AFED-41D3-9E8B-0250AADEABF2}"/>
          </ac:spMkLst>
        </pc:spChg>
        <pc:spChg chg="del">
          <ac:chgData name="Anthony RYCKEMBUSCH" userId="8e2391ccf4e2c0f3" providerId="LiveId" clId="{F5578B79-DE6A-4F34-B671-8D100D54F8E2}" dt="2021-11-05T09:58:00.839" v="456" actId="478"/>
          <ac:spMkLst>
            <pc:docMk/>
            <pc:sldMk cId="3302085113" sldId="266"/>
            <ac:spMk id="42" creationId="{7C48B83F-2F33-4CEA-993B-F27BDA798123}"/>
          </ac:spMkLst>
        </pc:spChg>
        <pc:spChg chg="del">
          <ac:chgData name="Anthony RYCKEMBUSCH" userId="8e2391ccf4e2c0f3" providerId="LiveId" clId="{F5578B79-DE6A-4F34-B671-8D100D54F8E2}" dt="2021-11-05T09:58:00.839" v="456" actId="478"/>
          <ac:spMkLst>
            <pc:docMk/>
            <pc:sldMk cId="3302085113" sldId="266"/>
            <ac:spMk id="47" creationId="{21062B2D-4A23-4487-B742-1264A6F3A7D4}"/>
          </ac:spMkLst>
        </pc:spChg>
        <pc:spChg chg="del">
          <ac:chgData name="Anthony RYCKEMBUSCH" userId="8e2391ccf4e2c0f3" providerId="LiveId" clId="{F5578B79-DE6A-4F34-B671-8D100D54F8E2}" dt="2021-11-05T09:58:00.839" v="456" actId="478"/>
          <ac:spMkLst>
            <pc:docMk/>
            <pc:sldMk cId="3302085113" sldId="266"/>
            <ac:spMk id="57" creationId="{EE5BE64D-46CF-413B-B216-2853868AA749}"/>
          </ac:spMkLst>
        </pc:spChg>
        <pc:spChg chg="del">
          <ac:chgData name="Anthony RYCKEMBUSCH" userId="8e2391ccf4e2c0f3" providerId="LiveId" clId="{F5578B79-DE6A-4F34-B671-8D100D54F8E2}" dt="2021-11-05T09:58:00.839" v="456" actId="478"/>
          <ac:spMkLst>
            <pc:docMk/>
            <pc:sldMk cId="3302085113" sldId="266"/>
            <ac:spMk id="61" creationId="{E4ADAD50-8324-4986-9CE3-B7F4E04900F6}"/>
          </ac:spMkLst>
        </pc:spChg>
        <pc:spChg chg="del">
          <ac:chgData name="Anthony RYCKEMBUSCH" userId="8e2391ccf4e2c0f3" providerId="LiveId" clId="{F5578B79-DE6A-4F34-B671-8D100D54F8E2}" dt="2021-11-05T09:58:00.839" v="456" actId="478"/>
          <ac:spMkLst>
            <pc:docMk/>
            <pc:sldMk cId="3302085113" sldId="266"/>
            <ac:spMk id="62" creationId="{F248A796-51E4-4155-AED5-52CCC0949AAE}"/>
          </ac:spMkLst>
        </pc:spChg>
        <pc:spChg chg="del">
          <ac:chgData name="Anthony RYCKEMBUSCH" userId="8e2391ccf4e2c0f3" providerId="LiveId" clId="{F5578B79-DE6A-4F34-B671-8D100D54F8E2}" dt="2021-11-05T09:58:00.839" v="456" actId="478"/>
          <ac:spMkLst>
            <pc:docMk/>
            <pc:sldMk cId="3302085113" sldId="266"/>
            <ac:spMk id="70" creationId="{8159E909-2D25-417A-BBD8-01FB03E7F3E4}"/>
          </ac:spMkLst>
        </pc:spChg>
        <pc:spChg chg="del">
          <ac:chgData name="Anthony RYCKEMBUSCH" userId="8e2391ccf4e2c0f3" providerId="LiveId" clId="{F5578B79-DE6A-4F34-B671-8D100D54F8E2}" dt="2021-11-05T09:58:00.839" v="456" actId="478"/>
          <ac:spMkLst>
            <pc:docMk/>
            <pc:sldMk cId="3302085113" sldId="266"/>
            <ac:spMk id="77" creationId="{8A2C4E56-40F6-4C50-A8AE-B23B57162994}"/>
          </ac:spMkLst>
        </pc:spChg>
        <pc:spChg chg="del">
          <ac:chgData name="Anthony RYCKEMBUSCH" userId="8e2391ccf4e2c0f3" providerId="LiveId" clId="{F5578B79-DE6A-4F34-B671-8D100D54F8E2}" dt="2021-11-05T09:58:00.839" v="456" actId="478"/>
          <ac:spMkLst>
            <pc:docMk/>
            <pc:sldMk cId="3302085113" sldId="266"/>
            <ac:spMk id="82" creationId="{F4C018A1-63E5-44C2-AF43-652AC4AA4051}"/>
          </ac:spMkLst>
        </pc:spChg>
        <pc:cxnChg chg="del mod">
          <ac:chgData name="Anthony RYCKEMBUSCH" userId="8e2391ccf4e2c0f3" providerId="LiveId" clId="{F5578B79-DE6A-4F34-B671-8D100D54F8E2}" dt="2021-11-05T09:58:00.839" v="456" actId="478"/>
          <ac:cxnSpMkLst>
            <pc:docMk/>
            <pc:sldMk cId="3302085113" sldId="266"/>
            <ac:cxnSpMk id="27" creationId="{8E8DF670-5AA8-4405-BFD1-B7AC72336709}"/>
          </ac:cxnSpMkLst>
        </pc:cxnChg>
        <pc:cxnChg chg="del mod">
          <ac:chgData name="Anthony RYCKEMBUSCH" userId="8e2391ccf4e2c0f3" providerId="LiveId" clId="{F5578B79-DE6A-4F34-B671-8D100D54F8E2}" dt="2021-11-05T09:58:00.839" v="456" actId="478"/>
          <ac:cxnSpMkLst>
            <pc:docMk/>
            <pc:sldMk cId="3302085113" sldId="266"/>
            <ac:cxnSpMk id="31" creationId="{0FA5809C-603C-4F8C-A791-A7B3BD25311A}"/>
          </ac:cxnSpMkLst>
        </pc:cxnChg>
        <pc:cxnChg chg="add del mod">
          <ac:chgData name="Anthony RYCKEMBUSCH" userId="8e2391ccf4e2c0f3" providerId="LiveId" clId="{F5578B79-DE6A-4F34-B671-8D100D54F8E2}" dt="2021-11-05T10:15:01.175" v="539"/>
          <ac:cxnSpMkLst>
            <pc:docMk/>
            <pc:sldMk cId="3302085113" sldId="266"/>
            <ac:cxnSpMk id="40" creationId="{580EA68D-6508-46AF-BDA5-4546296AD014}"/>
          </ac:cxnSpMkLst>
        </pc:cxnChg>
        <pc:cxnChg chg="del mod">
          <ac:chgData name="Anthony RYCKEMBUSCH" userId="8e2391ccf4e2c0f3" providerId="LiveId" clId="{F5578B79-DE6A-4F34-B671-8D100D54F8E2}" dt="2021-11-05T09:58:00.839" v="456" actId="478"/>
          <ac:cxnSpMkLst>
            <pc:docMk/>
            <pc:sldMk cId="3302085113" sldId="266"/>
            <ac:cxnSpMk id="49" creationId="{8B13BCFD-690B-4523-B3F0-CD5DC786C739}"/>
          </ac:cxnSpMkLst>
        </pc:cxnChg>
        <pc:cxnChg chg="del mod">
          <ac:chgData name="Anthony RYCKEMBUSCH" userId="8e2391ccf4e2c0f3" providerId="LiveId" clId="{F5578B79-DE6A-4F34-B671-8D100D54F8E2}" dt="2021-11-05T09:58:00.839" v="456" actId="478"/>
          <ac:cxnSpMkLst>
            <pc:docMk/>
            <pc:sldMk cId="3302085113" sldId="266"/>
            <ac:cxnSpMk id="51" creationId="{B8AE1E64-8E5F-4653-AD39-A538A0A118DF}"/>
          </ac:cxnSpMkLst>
        </pc:cxnChg>
        <pc:cxnChg chg="del mod">
          <ac:chgData name="Anthony RYCKEMBUSCH" userId="8e2391ccf4e2c0f3" providerId="LiveId" clId="{F5578B79-DE6A-4F34-B671-8D100D54F8E2}" dt="2021-11-05T09:58:00.839" v="456" actId="478"/>
          <ac:cxnSpMkLst>
            <pc:docMk/>
            <pc:sldMk cId="3302085113" sldId="266"/>
            <ac:cxnSpMk id="55" creationId="{236B249E-5C3C-4E80-90A4-39AAA47363C6}"/>
          </ac:cxnSpMkLst>
        </pc:cxnChg>
        <pc:cxnChg chg="del mod">
          <ac:chgData name="Anthony RYCKEMBUSCH" userId="8e2391ccf4e2c0f3" providerId="LiveId" clId="{F5578B79-DE6A-4F34-B671-8D100D54F8E2}" dt="2021-11-05T09:58:00.839" v="456" actId="478"/>
          <ac:cxnSpMkLst>
            <pc:docMk/>
            <pc:sldMk cId="3302085113" sldId="266"/>
            <ac:cxnSpMk id="59" creationId="{D8853C9F-B24D-4404-A93F-78E894FD0C57}"/>
          </ac:cxnSpMkLst>
        </pc:cxnChg>
        <pc:cxnChg chg="del mod">
          <ac:chgData name="Anthony RYCKEMBUSCH" userId="8e2391ccf4e2c0f3" providerId="LiveId" clId="{F5578B79-DE6A-4F34-B671-8D100D54F8E2}" dt="2021-11-05T09:58:00.839" v="456" actId="478"/>
          <ac:cxnSpMkLst>
            <pc:docMk/>
            <pc:sldMk cId="3302085113" sldId="266"/>
            <ac:cxnSpMk id="67" creationId="{92066E22-0178-486C-B56C-F3A05535CF41}"/>
          </ac:cxnSpMkLst>
        </pc:cxnChg>
        <pc:cxnChg chg="del mod">
          <ac:chgData name="Anthony RYCKEMBUSCH" userId="8e2391ccf4e2c0f3" providerId="LiveId" clId="{F5578B79-DE6A-4F34-B671-8D100D54F8E2}" dt="2021-11-05T09:58:00.839" v="456" actId="478"/>
          <ac:cxnSpMkLst>
            <pc:docMk/>
            <pc:sldMk cId="3302085113" sldId="266"/>
            <ac:cxnSpMk id="75" creationId="{0C3727DD-9BD9-4766-AEEB-F28ED9CDA75C}"/>
          </ac:cxnSpMkLst>
        </pc:cxnChg>
        <pc:cxnChg chg="del mod">
          <ac:chgData name="Anthony RYCKEMBUSCH" userId="8e2391ccf4e2c0f3" providerId="LiveId" clId="{F5578B79-DE6A-4F34-B671-8D100D54F8E2}" dt="2021-11-05T09:58:00.839" v="456" actId="478"/>
          <ac:cxnSpMkLst>
            <pc:docMk/>
            <pc:sldMk cId="3302085113" sldId="266"/>
            <ac:cxnSpMk id="79" creationId="{BA12AEBE-E57B-4C43-A68B-3F1607F8B2E0}"/>
          </ac:cxnSpMkLst>
        </pc:cxnChg>
      </pc:sldChg>
      <pc:sldChg chg="addSp delSp modSp add mod ord">
        <pc:chgData name="Anthony RYCKEMBUSCH" userId="8e2391ccf4e2c0f3" providerId="LiveId" clId="{F5578B79-DE6A-4F34-B671-8D100D54F8E2}" dt="2021-11-05T10:17:44.699" v="558"/>
        <pc:sldMkLst>
          <pc:docMk/>
          <pc:sldMk cId="690510979" sldId="267"/>
        </pc:sldMkLst>
        <pc:spChg chg="add mod">
          <ac:chgData name="Anthony RYCKEMBUSCH" userId="8e2391ccf4e2c0f3" providerId="LiveId" clId="{F5578B79-DE6A-4F34-B671-8D100D54F8E2}" dt="2021-11-05T10:14:55.748" v="537"/>
          <ac:spMkLst>
            <pc:docMk/>
            <pc:sldMk cId="690510979" sldId="267"/>
            <ac:spMk id="41" creationId="{0132A89E-8CA6-4449-9311-1C99FD3874E4}"/>
          </ac:spMkLst>
        </pc:spChg>
        <pc:spChg chg="add del">
          <ac:chgData name="Anthony RYCKEMBUSCH" userId="8e2391ccf4e2c0f3" providerId="LiveId" clId="{F5578B79-DE6A-4F34-B671-8D100D54F8E2}" dt="2021-11-05T10:00:02.563" v="462" actId="478"/>
          <ac:spMkLst>
            <pc:docMk/>
            <pc:sldMk cId="690510979" sldId="267"/>
            <ac:spMk id="42" creationId="{7C48B83F-2F33-4CEA-993B-F27BDA798123}"/>
          </ac:spMkLst>
        </pc:spChg>
        <pc:spChg chg="add mod">
          <ac:chgData name="Anthony RYCKEMBUSCH" userId="8e2391ccf4e2c0f3" providerId="LiveId" clId="{F5578B79-DE6A-4F34-B671-8D100D54F8E2}" dt="2021-11-05T10:17:44.699" v="558"/>
          <ac:spMkLst>
            <pc:docMk/>
            <pc:sldMk cId="690510979" sldId="267"/>
            <ac:spMk id="43" creationId="{143131C2-B26A-4E8B-A693-DF1744179EDF}"/>
          </ac:spMkLst>
        </pc:spChg>
        <pc:spChg chg="add mod">
          <ac:chgData name="Anthony RYCKEMBUSCH" userId="8e2391ccf4e2c0f3" providerId="LiveId" clId="{F5578B79-DE6A-4F34-B671-8D100D54F8E2}" dt="2021-11-05T10:17:44.699" v="558"/>
          <ac:spMkLst>
            <pc:docMk/>
            <pc:sldMk cId="690510979" sldId="267"/>
            <ac:spMk id="44" creationId="{04C301F6-74B4-4CE0-A3B7-5B9426E91471}"/>
          </ac:spMkLst>
        </pc:spChg>
        <pc:spChg chg="add del">
          <ac:chgData name="Anthony RYCKEMBUSCH" userId="8e2391ccf4e2c0f3" providerId="LiveId" clId="{F5578B79-DE6A-4F34-B671-8D100D54F8E2}" dt="2021-11-05T10:00:02.563" v="462" actId="478"/>
          <ac:spMkLst>
            <pc:docMk/>
            <pc:sldMk cId="690510979" sldId="267"/>
            <ac:spMk id="62" creationId="{F248A796-51E4-4155-AED5-52CCC0949AAE}"/>
          </ac:spMkLst>
        </pc:spChg>
        <pc:spChg chg="add del">
          <ac:chgData name="Anthony RYCKEMBUSCH" userId="8e2391ccf4e2c0f3" providerId="LiveId" clId="{F5578B79-DE6A-4F34-B671-8D100D54F8E2}" dt="2021-11-05T10:00:02.563" v="462" actId="478"/>
          <ac:spMkLst>
            <pc:docMk/>
            <pc:sldMk cId="690510979" sldId="267"/>
            <ac:spMk id="70" creationId="{8159E909-2D25-417A-BBD8-01FB03E7F3E4}"/>
          </ac:spMkLst>
        </pc:spChg>
        <pc:cxnChg chg="add del mod">
          <ac:chgData name="Anthony RYCKEMBUSCH" userId="8e2391ccf4e2c0f3" providerId="LiveId" clId="{F5578B79-DE6A-4F34-B671-8D100D54F8E2}" dt="2021-11-05T10:00:02.563" v="462" actId="478"/>
          <ac:cxnSpMkLst>
            <pc:docMk/>
            <pc:sldMk cId="690510979" sldId="267"/>
            <ac:cxnSpMk id="27" creationId="{8E8DF670-5AA8-4405-BFD1-B7AC72336709}"/>
          </ac:cxnSpMkLst>
        </pc:cxnChg>
        <pc:cxnChg chg="add del mod">
          <ac:chgData name="Anthony RYCKEMBUSCH" userId="8e2391ccf4e2c0f3" providerId="LiveId" clId="{F5578B79-DE6A-4F34-B671-8D100D54F8E2}" dt="2021-11-05T10:00:02.563" v="462" actId="478"/>
          <ac:cxnSpMkLst>
            <pc:docMk/>
            <pc:sldMk cId="690510979" sldId="267"/>
            <ac:cxnSpMk id="31" creationId="{0FA5809C-603C-4F8C-A791-A7B3BD25311A}"/>
          </ac:cxnSpMkLst>
        </pc:cxnChg>
        <pc:cxnChg chg="add mod">
          <ac:chgData name="Anthony RYCKEMBUSCH" userId="8e2391ccf4e2c0f3" providerId="LiveId" clId="{F5578B79-DE6A-4F34-B671-8D100D54F8E2}" dt="2021-11-05T10:14:55.748" v="537"/>
          <ac:cxnSpMkLst>
            <pc:docMk/>
            <pc:sldMk cId="690510979" sldId="267"/>
            <ac:cxnSpMk id="40" creationId="{578F5AA8-CA4C-4E0F-B1DB-B87633DB7E2A}"/>
          </ac:cxnSpMkLst>
        </pc:cxnChg>
        <pc:cxnChg chg="add mod">
          <ac:chgData name="Anthony RYCKEMBUSCH" userId="8e2391ccf4e2c0f3" providerId="LiveId" clId="{F5578B79-DE6A-4F34-B671-8D100D54F8E2}" dt="2021-11-05T10:17:44.699" v="558"/>
          <ac:cxnSpMkLst>
            <pc:docMk/>
            <pc:sldMk cId="690510979" sldId="267"/>
            <ac:cxnSpMk id="45" creationId="{94A7836F-6363-4DF8-B7FE-77D7A82A63B8}"/>
          </ac:cxnSpMkLst>
        </pc:cxnChg>
        <pc:cxnChg chg="add mod">
          <ac:chgData name="Anthony RYCKEMBUSCH" userId="8e2391ccf4e2c0f3" providerId="LiveId" clId="{F5578B79-DE6A-4F34-B671-8D100D54F8E2}" dt="2021-11-05T10:17:44.699" v="558"/>
          <ac:cxnSpMkLst>
            <pc:docMk/>
            <pc:sldMk cId="690510979" sldId="267"/>
            <ac:cxnSpMk id="46" creationId="{9E1144FA-0692-47A1-B290-355AD7262905}"/>
          </ac:cxnSpMkLst>
        </pc:cxnChg>
        <pc:cxnChg chg="add mod">
          <ac:chgData name="Anthony RYCKEMBUSCH" userId="8e2391ccf4e2c0f3" providerId="LiveId" clId="{F5578B79-DE6A-4F34-B671-8D100D54F8E2}" dt="2021-11-05T10:17:44.699" v="558"/>
          <ac:cxnSpMkLst>
            <pc:docMk/>
            <pc:sldMk cId="690510979" sldId="267"/>
            <ac:cxnSpMk id="48" creationId="{792766B7-95DA-4D56-AF74-0BE8BC740D8E}"/>
          </ac:cxnSpMkLst>
        </pc:cxnChg>
        <pc:cxnChg chg="add mod">
          <ac:chgData name="Anthony RYCKEMBUSCH" userId="8e2391ccf4e2c0f3" providerId="LiveId" clId="{F5578B79-DE6A-4F34-B671-8D100D54F8E2}" dt="2021-11-05T10:17:44.699" v="558"/>
          <ac:cxnSpMkLst>
            <pc:docMk/>
            <pc:sldMk cId="690510979" sldId="267"/>
            <ac:cxnSpMk id="50" creationId="{AA52839E-A2C6-4541-9CE8-D9CFF1AFA3B0}"/>
          </ac:cxnSpMkLst>
        </pc:cxnChg>
        <pc:cxnChg chg="add del mod">
          <ac:chgData name="Anthony RYCKEMBUSCH" userId="8e2391ccf4e2c0f3" providerId="LiveId" clId="{F5578B79-DE6A-4F34-B671-8D100D54F8E2}" dt="2021-11-05T10:00:02.563" v="462" actId="478"/>
          <ac:cxnSpMkLst>
            <pc:docMk/>
            <pc:sldMk cId="690510979" sldId="267"/>
            <ac:cxnSpMk id="67" creationId="{92066E22-0178-486C-B56C-F3A05535CF41}"/>
          </ac:cxnSpMkLst>
        </pc:cxnChg>
      </pc:sldChg>
      <pc:sldChg chg="addSp delSp modSp add mod ord">
        <pc:chgData name="Anthony RYCKEMBUSCH" userId="8e2391ccf4e2c0f3" providerId="LiveId" clId="{F5578B79-DE6A-4F34-B671-8D100D54F8E2}" dt="2021-11-05T10:17:40.506" v="557"/>
        <pc:sldMkLst>
          <pc:docMk/>
          <pc:sldMk cId="1495824238" sldId="268"/>
        </pc:sldMkLst>
        <pc:spChg chg="del">
          <ac:chgData name="Anthony RYCKEMBUSCH" userId="8e2391ccf4e2c0f3" providerId="LiveId" clId="{F5578B79-DE6A-4F34-B671-8D100D54F8E2}" dt="2021-11-05T10:06:01.040" v="495" actId="478"/>
          <ac:spMkLst>
            <pc:docMk/>
            <pc:sldMk cId="1495824238" sldId="268"/>
            <ac:spMk id="42" creationId="{7C48B83F-2F33-4CEA-993B-F27BDA798123}"/>
          </ac:spMkLst>
        </pc:spChg>
        <pc:spChg chg="add mod">
          <ac:chgData name="Anthony RYCKEMBUSCH" userId="8e2391ccf4e2c0f3" providerId="LiveId" clId="{F5578B79-DE6A-4F34-B671-8D100D54F8E2}" dt="2021-11-05T10:14:51.992" v="536"/>
          <ac:spMkLst>
            <pc:docMk/>
            <pc:sldMk cId="1495824238" sldId="268"/>
            <ac:spMk id="46" creationId="{091A6896-7F14-4FED-8DF2-76FE4E521295}"/>
          </ac:spMkLst>
        </pc:spChg>
        <pc:spChg chg="add mod">
          <ac:chgData name="Anthony RYCKEMBUSCH" userId="8e2391ccf4e2c0f3" providerId="LiveId" clId="{F5578B79-DE6A-4F34-B671-8D100D54F8E2}" dt="2021-11-05T10:17:40.506" v="557"/>
          <ac:spMkLst>
            <pc:docMk/>
            <pc:sldMk cId="1495824238" sldId="268"/>
            <ac:spMk id="48" creationId="{DF604D95-6FAA-4FB6-A67E-82B46387DCC5}"/>
          </ac:spMkLst>
        </pc:spChg>
        <pc:spChg chg="add mod">
          <ac:chgData name="Anthony RYCKEMBUSCH" userId="8e2391ccf4e2c0f3" providerId="LiveId" clId="{F5578B79-DE6A-4F34-B671-8D100D54F8E2}" dt="2021-11-05T10:17:40.506" v="557"/>
          <ac:spMkLst>
            <pc:docMk/>
            <pc:sldMk cId="1495824238" sldId="268"/>
            <ac:spMk id="50" creationId="{3F894E77-9905-4AC8-919E-ED9B53664247}"/>
          </ac:spMkLst>
        </pc:spChg>
        <pc:spChg chg="del">
          <ac:chgData name="Anthony RYCKEMBUSCH" userId="8e2391ccf4e2c0f3" providerId="LiveId" clId="{F5578B79-DE6A-4F34-B671-8D100D54F8E2}" dt="2021-11-05T10:06:01.040" v="495" actId="478"/>
          <ac:spMkLst>
            <pc:docMk/>
            <pc:sldMk cId="1495824238" sldId="268"/>
            <ac:spMk id="62" creationId="{F248A796-51E4-4155-AED5-52CCC0949AAE}"/>
          </ac:spMkLst>
        </pc:spChg>
        <pc:spChg chg="del">
          <ac:chgData name="Anthony RYCKEMBUSCH" userId="8e2391ccf4e2c0f3" providerId="LiveId" clId="{F5578B79-DE6A-4F34-B671-8D100D54F8E2}" dt="2021-11-05T10:06:01.040" v="495" actId="478"/>
          <ac:spMkLst>
            <pc:docMk/>
            <pc:sldMk cId="1495824238" sldId="268"/>
            <ac:spMk id="70" creationId="{8159E909-2D25-417A-BBD8-01FB03E7F3E4}"/>
          </ac:spMkLst>
        </pc:spChg>
        <pc:spChg chg="del">
          <ac:chgData name="Anthony RYCKEMBUSCH" userId="8e2391ccf4e2c0f3" providerId="LiveId" clId="{F5578B79-DE6A-4F34-B671-8D100D54F8E2}" dt="2021-11-05T10:05:52.807" v="494" actId="478"/>
          <ac:spMkLst>
            <pc:docMk/>
            <pc:sldMk cId="1495824238" sldId="268"/>
            <ac:spMk id="94" creationId="{2A1EF2DD-4CDC-4B48-B118-CA520764BE2B}"/>
          </ac:spMkLst>
        </pc:spChg>
        <pc:spChg chg="del">
          <ac:chgData name="Anthony RYCKEMBUSCH" userId="8e2391ccf4e2c0f3" providerId="LiveId" clId="{F5578B79-DE6A-4F34-B671-8D100D54F8E2}" dt="2021-11-05T10:05:52.807" v="494" actId="478"/>
          <ac:spMkLst>
            <pc:docMk/>
            <pc:sldMk cId="1495824238" sldId="268"/>
            <ac:spMk id="95" creationId="{AC482C9D-C555-4E91-BBA1-D283A1E3746F}"/>
          </ac:spMkLst>
        </pc:spChg>
        <pc:cxnChg chg="del mod">
          <ac:chgData name="Anthony RYCKEMBUSCH" userId="8e2391ccf4e2c0f3" providerId="LiveId" clId="{F5578B79-DE6A-4F34-B671-8D100D54F8E2}" dt="2021-11-05T10:06:01.040" v="495" actId="478"/>
          <ac:cxnSpMkLst>
            <pc:docMk/>
            <pc:sldMk cId="1495824238" sldId="268"/>
            <ac:cxnSpMk id="27" creationId="{8E8DF670-5AA8-4405-BFD1-B7AC72336709}"/>
          </ac:cxnSpMkLst>
        </pc:cxnChg>
        <pc:cxnChg chg="del mod">
          <ac:chgData name="Anthony RYCKEMBUSCH" userId="8e2391ccf4e2c0f3" providerId="LiveId" clId="{F5578B79-DE6A-4F34-B671-8D100D54F8E2}" dt="2021-11-05T10:06:01.040" v="495" actId="478"/>
          <ac:cxnSpMkLst>
            <pc:docMk/>
            <pc:sldMk cId="1495824238" sldId="268"/>
            <ac:cxnSpMk id="31" creationId="{0FA5809C-603C-4F8C-A791-A7B3BD25311A}"/>
          </ac:cxnSpMkLst>
        </pc:cxnChg>
        <pc:cxnChg chg="add mod">
          <ac:chgData name="Anthony RYCKEMBUSCH" userId="8e2391ccf4e2c0f3" providerId="LiveId" clId="{F5578B79-DE6A-4F34-B671-8D100D54F8E2}" dt="2021-11-05T10:14:51.992" v="536"/>
          <ac:cxnSpMkLst>
            <pc:docMk/>
            <pc:sldMk cId="1495824238" sldId="268"/>
            <ac:cxnSpMk id="45" creationId="{271A11AA-005C-4CF7-81B2-9BE055AE81BD}"/>
          </ac:cxnSpMkLst>
        </pc:cxnChg>
        <pc:cxnChg chg="add mod">
          <ac:chgData name="Anthony RYCKEMBUSCH" userId="8e2391ccf4e2c0f3" providerId="LiveId" clId="{F5578B79-DE6A-4F34-B671-8D100D54F8E2}" dt="2021-11-05T10:17:40.506" v="557"/>
          <ac:cxnSpMkLst>
            <pc:docMk/>
            <pc:sldMk cId="1495824238" sldId="268"/>
            <ac:cxnSpMk id="52" creationId="{E1F46863-B344-4E10-8945-02C816D1D00A}"/>
          </ac:cxnSpMkLst>
        </pc:cxnChg>
        <pc:cxnChg chg="add mod">
          <ac:chgData name="Anthony RYCKEMBUSCH" userId="8e2391ccf4e2c0f3" providerId="LiveId" clId="{F5578B79-DE6A-4F34-B671-8D100D54F8E2}" dt="2021-11-05T10:17:40.506" v="557"/>
          <ac:cxnSpMkLst>
            <pc:docMk/>
            <pc:sldMk cId="1495824238" sldId="268"/>
            <ac:cxnSpMk id="53" creationId="{E504678B-8C66-4AB1-8220-EF41265A14F8}"/>
          </ac:cxnSpMkLst>
        </pc:cxnChg>
        <pc:cxnChg chg="add mod">
          <ac:chgData name="Anthony RYCKEMBUSCH" userId="8e2391ccf4e2c0f3" providerId="LiveId" clId="{F5578B79-DE6A-4F34-B671-8D100D54F8E2}" dt="2021-11-05T10:17:40.506" v="557"/>
          <ac:cxnSpMkLst>
            <pc:docMk/>
            <pc:sldMk cId="1495824238" sldId="268"/>
            <ac:cxnSpMk id="54" creationId="{73363F2F-7B63-428F-9476-5623AD792E1C}"/>
          </ac:cxnSpMkLst>
        </pc:cxnChg>
        <pc:cxnChg chg="add mod">
          <ac:chgData name="Anthony RYCKEMBUSCH" userId="8e2391ccf4e2c0f3" providerId="LiveId" clId="{F5578B79-DE6A-4F34-B671-8D100D54F8E2}" dt="2021-11-05T10:17:40.506" v="557"/>
          <ac:cxnSpMkLst>
            <pc:docMk/>
            <pc:sldMk cId="1495824238" sldId="268"/>
            <ac:cxnSpMk id="56" creationId="{74197A96-4506-4B1E-8A9C-1E237B8F7350}"/>
          </ac:cxnSpMkLst>
        </pc:cxnChg>
        <pc:cxnChg chg="del mod">
          <ac:chgData name="Anthony RYCKEMBUSCH" userId="8e2391ccf4e2c0f3" providerId="LiveId" clId="{F5578B79-DE6A-4F34-B671-8D100D54F8E2}" dt="2021-11-05T10:06:01.040" v="495" actId="478"/>
          <ac:cxnSpMkLst>
            <pc:docMk/>
            <pc:sldMk cId="1495824238" sldId="268"/>
            <ac:cxnSpMk id="67" creationId="{92066E22-0178-486C-B56C-F3A05535CF41}"/>
          </ac:cxnSpMkLst>
        </pc:cxnChg>
        <pc:cxnChg chg="del mod">
          <ac:chgData name="Anthony RYCKEMBUSCH" userId="8e2391ccf4e2c0f3" providerId="LiveId" clId="{F5578B79-DE6A-4F34-B671-8D100D54F8E2}" dt="2021-11-05T10:05:52.807" v="494" actId="478"/>
          <ac:cxnSpMkLst>
            <pc:docMk/>
            <pc:sldMk cId="1495824238" sldId="268"/>
            <ac:cxnSpMk id="89" creationId="{1E661DC6-5970-495F-862D-F5576617C7A9}"/>
          </ac:cxnSpMkLst>
        </pc:cxnChg>
        <pc:cxnChg chg="del mod">
          <ac:chgData name="Anthony RYCKEMBUSCH" userId="8e2391ccf4e2c0f3" providerId="LiveId" clId="{F5578B79-DE6A-4F34-B671-8D100D54F8E2}" dt="2021-11-05T10:05:52.807" v="494" actId="478"/>
          <ac:cxnSpMkLst>
            <pc:docMk/>
            <pc:sldMk cId="1495824238" sldId="268"/>
            <ac:cxnSpMk id="92" creationId="{6F3DA192-E031-4C64-9A93-1E375C15B38A}"/>
          </ac:cxnSpMkLst>
        </pc:cxnChg>
      </pc:sldChg>
      <pc:sldChg chg="addSp delSp modSp add mod ord">
        <pc:chgData name="Anthony RYCKEMBUSCH" userId="8e2391ccf4e2c0f3" providerId="LiveId" clId="{F5578B79-DE6A-4F34-B671-8D100D54F8E2}" dt="2021-11-05T10:17:37.263" v="556"/>
        <pc:sldMkLst>
          <pc:docMk/>
          <pc:sldMk cId="3085444033" sldId="269"/>
        </pc:sldMkLst>
        <pc:spChg chg="del">
          <ac:chgData name="Anthony RYCKEMBUSCH" userId="8e2391ccf4e2c0f3" providerId="LiveId" clId="{F5578B79-DE6A-4F34-B671-8D100D54F8E2}" dt="2021-11-05T10:06:25.754" v="499" actId="478"/>
          <ac:spMkLst>
            <pc:docMk/>
            <pc:sldMk cId="3085444033" sldId="269"/>
            <ac:spMk id="42" creationId="{7C48B83F-2F33-4CEA-993B-F27BDA798123}"/>
          </ac:spMkLst>
        </pc:spChg>
        <pc:spChg chg="add mod">
          <ac:chgData name="Anthony RYCKEMBUSCH" userId="8e2391ccf4e2c0f3" providerId="LiveId" clId="{F5578B79-DE6A-4F34-B671-8D100D54F8E2}" dt="2021-11-05T10:14:48.584" v="535"/>
          <ac:spMkLst>
            <pc:docMk/>
            <pc:sldMk cId="3085444033" sldId="269"/>
            <ac:spMk id="46" creationId="{F8A28D95-4EE0-433D-8818-25EE03AB5C20}"/>
          </ac:spMkLst>
        </pc:spChg>
        <pc:spChg chg="add mod">
          <ac:chgData name="Anthony RYCKEMBUSCH" userId="8e2391ccf4e2c0f3" providerId="LiveId" clId="{F5578B79-DE6A-4F34-B671-8D100D54F8E2}" dt="2021-11-05T10:17:37.263" v="556"/>
          <ac:spMkLst>
            <pc:docMk/>
            <pc:sldMk cId="3085444033" sldId="269"/>
            <ac:spMk id="48" creationId="{874AC7D8-952A-4210-B1BA-3FDFACEDB342}"/>
          </ac:spMkLst>
        </pc:spChg>
        <pc:spChg chg="add mod">
          <ac:chgData name="Anthony RYCKEMBUSCH" userId="8e2391ccf4e2c0f3" providerId="LiveId" clId="{F5578B79-DE6A-4F34-B671-8D100D54F8E2}" dt="2021-11-05T10:17:37.263" v="556"/>
          <ac:spMkLst>
            <pc:docMk/>
            <pc:sldMk cId="3085444033" sldId="269"/>
            <ac:spMk id="50" creationId="{DAD19E7E-B918-461B-9D56-F748711C60F3}"/>
          </ac:spMkLst>
        </pc:spChg>
        <pc:spChg chg="del">
          <ac:chgData name="Anthony RYCKEMBUSCH" userId="8e2391ccf4e2c0f3" providerId="LiveId" clId="{F5578B79-DE6A-4F34-B671-8D100D54F8E2}" dt="2021-11-05T10:06:25.754" v="499" actId="478"/>
          <ac:spMkLst>
            <pc:docMk/>
            <pc:sldMk cId="3085444033" sldId="269"/>
            <ac:spMk id="62" creationId="{F248A796-51E4-4155-AED5-52CCC0949AAE}"/>
          </ac:spMkLst>
        </pc:spChg>
        <pc:spChg chg="del">
          <ac:chgData name="Anthony RYCKEMBUSCH" userId="8e2391ccf4e2c0f3" providerId="LiveId" clId="{F5578B79-DE6A-4F34-B671-8D100D54F8E2}" dt="2021-11-05T10:06:25.754" v="499" actId="478"/>
          <ac:spMkLst>
            <pc:docMk/>
            <pc:sldMk cId="3085444033" sldId="269"/>
            <ac:spMk id="70" creationId="{8159E909-2D25-417A-BBD8-01FB03E7F3E4}"/>
          </ac:spMkLst>
        </pc:spChg>
        <pc:cxnChg chg="del mod">
          <ac:chgData name="Anthony RYCKEMBUSCH" userId="8e2391ccf4e2c0f3" providerId="LiveId" clId="{F5578B79-DE6A-4F34-B671-8D100D54F8E2}" dt="2021-11-05T10:06:25.754" v="499" actId="478"/>
          <ac:cxnSpMkLst>
            <pc:docMk/>
            <pc:sldMk cId="3085444033" sldId="269"/>
            <ac:cxnSpMk id="27" creationId="{8E8DF670-5AA8-4405-BFD1-B7AC72336709}"/>
          </ac:cxnSpMkLst>
        </pc:cxnChg>
        <pc:cxnChg chg="del mod">
          <ac:chgData name="Anthony RYCKEMBUSCH" userId="8e2391ccf4e2c0f3" providerId="LiveId" clId="{F5578B79-DE6A-4F34-B671-8D100D54F8E2}" dt="2021-11-05T10:06:25.754" v="499" actId="478"/>
          <ac:cxnSpMkLst>
            <pc:docMk/>
            <pc:sldMk cId="3085444033" sldId="269"/>
            <ac:cxnSpMk id="31" creationId="{0FA5809C-603C-4F8C-A791-A7B3BD25311A}"/>
          </ac:cxnSpMkLst>
        </pc:cxnChg>
        <pc:cxnChg chg="add mod">
          <ac:chgData name="Anthony RYCKEMBUSCH" userId="8e2391ccf4e2c0f3" providerId="LiveId" clId="{F5578B79-DE6A-4F34-B671-8D100D54F8E2}" dt="2021-11-05T10:14:48.584" v="535"/>
          <ac:cxnSpMkLst>
            <pc:docMk/>
            <pc:sldMk cId="3085444033" sldId="269"/>
            <ac:cxnSpMk id="45" creationId="{2BED1771-60DD-46F5-B1A1-4975A0A41773}"/>
          </ac:cxnSpMkLst>
        </pc:cxnChg>
        <pc:cxnChg chg="add mod">
          <ac:chgData name="Anthony RYCKEMBUSCH" userId="8e2391ccf4e2c0f3" providerId="LiveId" clId="{F5578B79-DE6A-4F34-B671-8D100D54F8E2}" dt="2021-11-05T10:17:37.263" v="556"/>
          <ac:cxnSpMkLst>
            <pc:docMk/>
            <pc:sldMk cId="3085444033" sldId="269"/>
            <ac:cxnSpMk id="52" creationId="{88E1EDB0-214C-420D-8707-595783C32FDD}"/>
          </ac:cxnSpMkLst>
        </pc:cxnChg>
        <pc:cxnChg chg="add mod">
          <ac:chgData name="Anthony RYCKEMBUSCH" userId="8e2391ccf4e2c0f3" providerId="LiveId" clId="{F5578B79-DE6A-4F34-B671-8D100D54F8E2}" dt="2021-11-05T10:17:37.263" v="556"/>
          <ac:cxnSpMkLst>
            <pc:docMk/>
            <pc:sldMk cId="3085444033" sldId="269"/>
            <ac:cxnSpMk id="53" creationId="{40ECEFF2-42A7-44F1-98CC-6C7F5199A0C5}"/>
          </ac:cxnSpMkLst>
        </pc:cxnChg>
        <pc:cxnChg chg="add mod">
          <ac:chgData name="Anthony RYCKEMBUSCH" userId="8e2391ccf4e2c0f3" providerId="LiveId" clId="{F5578B79-DE6A-4F34-B671-8D100D54F8E2}" dt="2021-11-05T10:17:37.263" v="556"/>
          <ac:cxnSpMkLst>
            <pc:docMk/>
            <pc:sldMk cId="3085444033" sldId="269"/>
            <ac:cxnSpMk id="54" creationId="{DDBFD291-F730-404C-A7E9-41CE106EF7D7}"/>
          </ac:cxnSpMkLst>
        </pc:cxnChg>
        <pc:cxnChg chg="add mod">
          <ac:chgData name="Anthony RYCKEMBUSCH" userId="8e2391ccf4e2c0f3" providerId="LiveId" clId="{F5578B79-DE6A-4F34-B671-8D100D54F8E2}" dt="2021-11-05T10:17:37.263" v="556"/>
          <ac:cxnSpMkLst>
            <pc:docMk/>
            <pc:sldMk cId="3085444033" sldId="269"/>
            <ac:cxnSpMk id="56" creationId="{D65DA97F-0596-4174-85C8-A5D48D172320}"/>
          </ac:cxnSpMkLst>
        </pc:cxnChg>
        <pc:cxnChg chg="del mod">
          <ac:chgData name="Anthony RYCKEMBUSCH" userId="8e2391ccf4e2c0f3" providerId="LiveId" clId="{F5578B79-DE6A-4F34-B671-8D100D54F8E2}" dt="2021-11-05T10:06:25.754" v="499" actId="478"/>
          <ac:cxnSpMkLst>
            <pc:docMk/>
            <pc:sldMk cId="3085444033" sldId="269"/>
            <ac:cxnSpMk id="67" creationId="{92066E22-0178-486C-B56C-F3A05535CF41}"/>
          </ac:cxnSpMkLst>
        </pc:cxnChg>
      </pc:sldChg>
      <pc:sldChg chg="addSp delSp modSp add mod ord">
        <pc:chgData name="Anthony RYCKEMBUSCH" userId="8e2391ccf4e2c0f3" providerId="LiveId" clId="{F5578B79-DE6A-4F34-B671-8D100D54F8E2}" dt="2021-11-05T10:17:31.930" v="555"/>
        <pc:sldMkLst>
          <pc:docMk/>
          <pc:sldMk cId="832178748" sldId="270"/>
        </pc:sldMkLst>
        <pc:spChg chg="add mod">
          <ac:chgData name="Anthony RYCKEMBUSCH" userId="8e2391ccf4e2c0f3" providerId="LiveId" clId="{F5578B79-DE6A-4F34-B671-8D100D54F8E2}" dt="2021-11-05T10:14:38.912" v="534"/>
          <ac:spMkLst>
            <pc:docMk/>
            <pc:sldMk cId="832178748" sldId="270"/>
            <ac:spMk id="46" creationId="{155A0A09-61B7-466C-A270-FFB5F7112E9D}"/>
          </ac:spMkLst>
        </pc:spChg>
        <pc:spChg chg="add mod">
          <ac:chgData name="Anthony RYCKEMBUSCH" userId="8e2391ccf4e2c0f3" providerId="LiveId" clId="{F5578B79-DE6A-4F34-B671-8D100D54F8E2}" dt="2021-11-05T10:17:31.930" v="555"/>
          <ac:spMkLst>
            <pc:docMk/>
            <pc:sldMk cId="832178748" sldId="270"/>
            <ac:spMk id="48" creationId="{C3E0EAA3-A291-4590-B164-B56846449520}"/>
          </ac:spMkLst>
        </pc:spChg>
        <pc:spChg chg="add mod">
          <ac:chgData name="Anthony RYCKEMBUSCH" userId="8e2391ccf4e2c0f3" providerId="LiveId" clId="{F5578B79-DE6A-4F34-B671-8D100D54F8E2}" dt="2021-11-05T10:17:31.930" v="555"/>
          <ac:spMkLst>
            <pc:docMk/>
            <pc:sldMk cId="832178748" sldId="270"/>
            <ac:spMk id="50" creationId="{CC0764B6-5569-40F7-9D39-C21D5DBB8F3F}"/>
          </ac:spMkLst>
        </pc:spChg>
        <pc:spChg chg="del">
          <ac:chgData name="Anthony RYCKEMBUSCH" userId="8e2391ccf4e2c0f3" providerId="LiveId" clId="{F5578B79-DE6A-4F34-B671-8D100D54F8E2}" dt="2021-11-05T10:06:43.678" v="503" actId="478"/>
          <ac:spMkLst>
            <pc:docMk/>
            <pc:sldMk cId="832178748" sldId="270"/>
            <ac:spMk id="70" creationId="{8159E909-2D25-417A-BBD8-01FB03E7F3E4}"/>
          </ac:spMkLst>
        </pc:spChg>
        <pc:cxnChg chg="add mod">
          <ac:chgData name="Anthony RYCKEMBUSCH" userId="8e2391ccf4e2c0f3" providerId="LiveId" clId="{F5578B79-DE6A-4F34-B671-8D100D54F8E2}" dt="2021-11-05T10:14:38.912" v="534"/>
          <ac:cxnSpMkLst>
            <pc:docMk/>
            <pc:sldMk cId="832178748" sldId="270"/>
            <ac:cxnSpMk id="45" creationId="{0978717A-2F7F-407B-BC5B-ADEAC1B21916}"/>
          </ac:cxnSpMkLst>
        </pc:cxnChg>
        <pc:cxnChg chg="add mod">
          <ac:chgData name="Anthony RYCKEMBUSCH" userId="8e2391ccf4e2c0f3" providerId="LiveId" clId="{F5578B79-DE6A-4F34-B671-8D100D54F8E2}" dt="2021-11-05T10:17:31.930" v="555"/>
          <ac:cxnSpMkLst>
            <pc:docMk/>
            <pc:sldMk cId="832178748" sldId="270"/>
            <ac:cxnSpMk id="52" creationId="{46644784-B16A-44C2-820C-66ED1CB2E5F8}"/>
          </ac:cxnSpMkLst>
        </pc:cxnChg>
        <pc:cxnChg chg="add mod">
          <ac:chgData name="Anthony RYCKEMBUSCH" userId="8e2391ccf4e2c0f3" providerId="LiveId" clId="{F5578B79-DE6A-4F34-B671-8D100D54F8E2}" dt="2021-11-05T10:17:31.930" v="555"/>
          <ac:cxnSpMkLst>
            <pc:docMk/>
            <pc:sldMk cId="832178748" sldId="270"/>
            <ac:cxnSpMk id="53" creationId="{EA425741-D7C8-4E6B-ACB9-5DA5FF2794C7}"/>
          </ac:cxnSpMkLst>
        </pc:cxnChg>
        <pc:cxnChg chg="add mod">
          <ac:chgData name="Anthony RYCKEMBUSCH" userId="8e2391ccf4e2c0f3" providerId="LiveId" clId="{F5578B79-DE6A-4F34-B671-8D100D54F8E2}" dt="2021-11-05T10:17:31.930" v="555"/>
          <ac:cxnSpMkLst>
            <pc:docMk/>
            <pc:sldMk cId="832178748" sldId="270"/>
            <ac:cxnSpMk id="54" creationId="{831FE8C6-920B-4B08-8463-1333681727EC}"/>
          </ac:cxnSpMkLst>
        </pc:cxnChg>
        <pc:cxnChg chg="add mod">
          <ac:chgData name="Anthony RYCKEMBUSCH" userId="8e2391ccf4e2c0f3" providerId="LiveId" clId="{F5578B79-DE6A-4F34-B671-8D100D54F8E2}" dt="2021-11-05T10:17:31.930" v="555"/>
          <ac:cxnSpMkLst>
            <pc:docMk/>
            <pc:sldMk cId="832178748" sldId="270"/>
            <ac:cxnSpMk id="56" creationId="{BAA5A17D-D997-478D-9BF5-FC7C766258F1}"/>
          </ac:cxnSpMkLst>
        </pc:cxnChg>
        <pc:cxnChg chg="del mod">
          <ac:chgData name="Anthony RYCKEMBUSCH" userId="8e2391ccf4e2c0f3" providerId="LiveId" clId="{F5578B79-DE6A-4F34-B671-8D100D54F8E2}" dt="2021-11-05T10:06:43.678" v="503" actId="478"/>
          <ac:cxnSpMkLst>
            <pc:docMk/>
            <pc:sldMk cId="832178748" sldId="270"/>
            <ac:cxnSpMk id="67" creationId="{92066E22-0178-486C-B56C-F3A05535CF41}"/>
          </ac:cxnSpMkLst>
        </pc:cxnChg>
      </pc:sldChg>
      <pc:sldChg chg="modSp new del mod ord">
        <pc:chgData name="Anthony RYCKEMBUSCH" userId="8e2391ccf4e2c0f3" providerId="LiveId" clId="{F5578B79-DE6A-4F34-B671-8D100D54F8E2}" dt="2021-11-05T10:19:22.442" v="578" actId="2696"/>
        <pc:sldMkLst>
          <pc:docMk/>
          <pc:sldMk cId="466037458" sldId="271"/>
        </pc:sldMkLst>
        <pc:spChg chg="mod">
          <ac:chgData name="Anthony RYCKEMBUSCH" userId="8e2391ccf4e2c0f3" providerId="LiveId" clId="{F5578B79-DE6A-4F34-B671-8D100D54F8E2}" dt="2021-11-05T10:18:40.276" v="577" actId="20577"/>
          <ac:spMkLst>
            <pc:docMk/>
            <pc:sldMk cId="466037458" sldId="271"/>
            <ac:spMk id="2" creationId="{35C087E4-639E-4551-BEAE-9F0654C83D1F}"/>
          </ac:spMkLst>
        </pc:spChg>
      </pc:sldChg>
      <pc:sldChg chg="addSp delSp modSp new mod ord">
        <pc:chgData name="Anthony RYCKEMBUSCH" userId="8e2391ccf4e2c0f3" providerId="LiveId" clId="{F5578B79-DE6A-4F34-B671-8D100D54F8E2}" dt="2021-11-05T12:35:09.034" v="1449" actId="20577"/>
        <pc:sldMkLst>
          <pc:docMk/>
          <pc:sldMk cId="2519577717" sldId="271"/>
        </pc:sldMkLst>
        <pc:spChg chg="del">
          <ac:chgData name="Anthony RYCKEMBUSCH" userId="8e2391ccf4e2c0f3" providerId="LiveId" clId="{F5578B79-DE6A-4F34-B671-8D100D54F8E2}" dt="2021-11-05T11:11:01.252" v="783" actId="21"/>
          <ac:spMkLst>
            <pc:docMk/>
            <pc:sldMk cId="2519577717" sldId="271"/>
            <ac:spMk id="2" creationId="{0422EEEA-8583-4914-8FFF-A8EC1563CF66}"/>
          </ac:spMkLst>
        </pc:spChg>
        <pc:spChg chg="del">
          <ac:chgData name="Anthony RYCKEMBUSCH" userId="8e2391ccf4e2c0f3" providerId="LiveId" clId="{F5578B79-DE6A-4F34-B671-8D100D54F8E2}" dt="2021-11-05T11:10:46.777" v="782"/>
          <ac:spMkLst>
            <pc:docMk/>
            <pc:sldMk cId="2519577717" sldId="271"/>
            <ac:spMk id="3" creationId="{79A5410F-4D80-4E84-B467-EC7D00668F0F}"/>
          </ac:spMkLst>
        </pc:spChg>
        <pc:spChg chg="add mod">
          <ac:chgData name="Anthony RYCKEMBUSCH" userId="8e2391ccf4e2c0f3" providerId="LiveId" clId="{F5578B79-DE6A-4F34-B671-8D100D54F8E2}" dt="2021-11-05T12:34:08.844" v="1416" actId="14100"/>
          <ac:spMkLst>
            <pc:docMk/>
            <pc:sldMk cId="2519577717" sldId="271"/>
            <ac:spMk id="5" creationId="{0A9362CC-5DF1-4D30-A49C-FF68D2D39C1D}"/>
          </ac:spMkLst>
        </pc:spChg>
        <pc:spChg chg="add mod">
          <ac:chgData name="Anthony RYCKEMBUSCH" userId="8e2391ccf4e2c0f3" providerId="LiveId" clId="{F5578B79-DE6A-4F34-B671-8D100D54F8E2}" dt="2021-11-05T12:35:09.034" v="1449" actId="20577"/>
          <ac:spMkLst>
            <pc:docMk/>
            <pc:sldMk cId="2519577717" sldId="271"/>
            <ac:spMk id="6" creationId="{1641AB60-6253-4A9A-8FF8-D80988BBCB3D}"/>
          </ac:spMkLst>
        </pc:spChg>
        <pc:graphicFrameChg chg="add mod modGraphic">
          <ac:chgData name="Anthony RYCKEMBUSCH" userId="8e2391ccf4e2c0f3" providerId="LiveId" clId="{F5578B79-DE6A-4F34-B671-8D100D54F8E2}" dt="2021-11-05T12:12:03.943" v="1283" actId="20577"/>
          <ac:graphicFrameMkLst>
            <pc:docMk/>
            <pc:sldMk cId="2519577717" sldId="271"/>
            <ac:graphicFrameMk id="4" creationId="{9EF246BD-A9C2-4FA6-A548-B310E057C558}"/>
          </ac:graphicFrameMkLst>
        </pc:graphicFrameChg>
      </pc:sldChg>
      <pc:sldChg chg="addSp modSp new mod">
        <pc:chgData name="Anthony RYCKEMBUSCH" userId="8e2391ccf4e2c0f3" providerId="LiveId" clId="{F5578B79-DE6A-4F34-B671-8D100D54F8E2}" dt="2021-11-05T11:55:03.372" v="1018" actId="113"/>
        <pc:sldMkLst>
          <pc:docMk/>
          <pc:sldMk cId="2288697578" sldId="272"/>
        </pc:sldMkLst>
        <pc:spChg chg="mod">
          <ac:chgData name="Anthony RYCKEMBUSCH" userId="8e2391ccf4e2c0f3" providerId="LiveId" clId="{F5578B79-DE6A-4F34-B671-8D100D54F8E2}" dt="2021-11-05T11:33:35.108" v="906" actId="27636"/>
          <ac:spMkLst>
            <pc:docMk/>
            <pc:sldMk cId="2288697578" sldId="272"/>
            <ac:spMk id="2" creationId="{F2690F12-421E-4F92-9A18-ECDC99DA32C0}"/>
          </ac:spMkLst>
        </pc:spChg>
        <pc:spChg chg="mod">
          <ac:chgData name="Anthony RYCKEMBUSCH" userId="8e2391ccf4e2c0f3" providerId="LiveId" clId="{F5578B79-DE6A-4F34-B671-8D100D54F8E2}" dt="2021-11-05T11:55:03.372" v="1018" actId="113"/>
          <ac:spMkLst>
            <pc:docMk/>
            <pc:sldMk cId="2288697578" sldId="272"/>
            <ac:spMk id="3" creationId="{660D35D3-9E5B-4683-8970-095F28A6C5A2}"/>
          </ac:spMkLst>
        </pc:spChg>
        <pc:picChg chg="add mod">
          <ac:chgData name="Anthony RYCKEMBUSCH" userId="8e2391ccf4e2c0f3" providerId="LiveId" clId="{F5578B79-DE6A-4F34-B671-8D100D54F8E2}" dt="2021-11-05T11:43:15.856" v="919" actId="1076"/>
          <ac:picMkLst>
            <pc:docMk/>
            <pc:sldMk cId="2288697578" sldId="272"/>
            <ac:picMk id="5" creationId="{5B2227F3-AAED-4629-85D3-180363323883}"/>
          </ac:picMkLst>
        </pc:picChg>
        <pc:picChg chg="add mod">
          <ac:chgData name="Anthony RYCKEMBUSCH" userId="8e2391ccf4e2c0f3" providerId="LiveId" clId="{F5578B79-DE6A-4F34-B671-8D100D54F8E2}" dt="2021-11-05T11:43:45.337" v="921" actId="1076"/>
          <ac:picMkLst>
            <pc:docMk/>
            <pc:sldMk cId="2288697578" sldId="272"/>
            <ac:picMk id="7" creationId="{DE494511-5058-44C1-A7BA-1D7BBC73657D}"/>
          </ac:picMkLst>
        </pc:picChg>
        <pc:picChg chg="add mod">
          <ac:chgData name="Anthony RYCKEMBUSCH" userId="8e2391ccf4e2c0f3" providerId="LiveId" clId="{F5578B79-DE6A-4F34-B671-8D100D54F8E2}" dt="2021-11-05T11:44:14.664" v="923" actId="1076"/>
          <ac:picMkLst>
            <pc:docMk/>
            <pc:sldMk cId="2288697578" sldId="272"/>
            <ac:picMk id="9" creationId="{0EFE6B12-5D7A-4A7A-8374-CC8ED7071924}"/>
          </ac:picMkLst>
        </pc:picChg>
        <pc:picChg chg="add mod">
          <ac:chgData name="Anthony RYCKEMBUSCH" userId="8e2391ccf4e2c0f3" providerId="LiveId" clId="{F5578B79-DE6A-4F34-B671-8D100D54F8E2}" dt="2021-11-05T11:44:31.823" v="925" actId="1076"/>
          <ac:picMkLst>
            <pc:docMk/>
            <pc:sldMk cId="2288697578" sldId="272"/>
            <ac:picMk id="11" creationId="{0ACD8B69-39A7-491A-8CF7-E63F46BCE00A}"/>
          </ac:picMkLst>
        </pc:picChg>
      </pc:sldChg>
      <pc:sldChg chg="addSp delSp modSp new del mod">
        <pc:chgData name="Anthony RYCKEMBUSCH" userId="8e2391ccf4e2c0f3" providerId="LiveId" clId="{F5578B79-DE6A-4F34-B671-8D100D54F8E2}" dt="2021-11-05T11:20:18.016" v="897" actId="2696"/>
        <pc:sldMkLst>
          <pc:docMk/>
          <pc:sldMk cId="2856935311" sldId="272"/>
        </pc:sldMkLst>
        <pc:spChg chg="del">
          <ac:chgData name="Anthony RYCKEMBUSCH" userId="8e2391ccf4e2c0f3" providerId="LiveId" clId="{F5578B79-DE6A-4F34-B671-8D100D54F8E2}" dt="2021-11-05T11:16:40.879" v="880"/>
          <ac:spMkLst>
            <pc:docMk/>
            <pc:sldMk cId="2856935311" sldId="272"/>
            <ac:spMk id="3" creationId="{B999ABC9-F9CA-4FE5-986F-5C99445EDA0D}"/>
          </ac:spMkLst>
        </pc:spChg>
        <pc:graphicFrameChg chg="add mod modGraphic">
          <ac:chgData name="Anthony RYCKEMBUSCH" userId="8e2391ccf4e2c0f3" providerId="LiveId" clId="{F5578B79-DE6A-4F34-B671-8D100D54F8E2}" dt="2021-11-05T11:19:58.120" v="896" actId="6549"/>
          <ac:graphicFrameMkLst>
            <pc:docMk/>
            <pc:sldMk cId="2856935311" sldId="272"/>
            <ac:graphicFrameMk id="4" creationId="{1FE5810A-E04A-4DB8-BE46-288B77022DA8}"/>
          </ac:graphicFrameMkLst>
        </pc:graphicFrameChg>
      </pc:sldChg>
      <pc:sldChg chg="addSp delSp modSp new add del mod setBg">
        <pc:chgData name="Anthony RYCKEMBUSCH" userId="8e2391ccf4e2c0f3" providerId="LiveId" clId="{F5578B79-DE6A-4F34-B671-8D100D54F8E2}" dt="2021-11-05T12:08:28.285" v="1101" actId="1076"/>
        <pc:sldMkLst>
          <pc:docMk/>
          <pc:sldMk cId="2255880090" sldId="273"/>
        </pc:sldMkLst>
        <pc:spChg chg="del">
          <ac:chgData name="Anthony RYCKEMBUSCH" userId="8e2391ccf4e2c0f3" providerId="LiveId" clId="{F5578B79-DE6A-4F34-B671-8D100D54F8E2}" dt="2021-11-05T11:59:30.256" v="1040" actId="21"/>
          <ac:spMkLst>
            <pc:docMk/>
            <pc:sldMk cId="2255880090" sldId="273"/>
            <ac:spMk id="2" creationId="{B167E7A9-F953-4B36-AC56-F2514BFA0463}"/>
          </ac:spMkLst>
        </pc:spChg>
        <pc:spChg chg="del">
          <ac:chgData name="Anthony RYCKEMBUSCH" userId="8e2391ccf4e2c0f3" providerId="LiveId" clId="{F5578B79-DE6A-4F34-B671-8D100D54F8E2}" dt="2021-11-05T12:01:39.232" v="1041"/>
          <ac:spMkLst>
            <pc:docMk/>
            <pc:sldMk cId="2255880090" sldId="273"/>
            <ac:spMk id="3" creationId="{3F482CBB-3A57-4CFD-AA2A-E942F3BB6762}"/>
          </ac:spMkLst>
        </pc:spChg>
        <pc:spChg chg="add mod">
          <ac:chgData name="Anthony RYCKEMBUSCH" userId="8e2391ccf4e2c0f3" providerId="LiveId" clId="{F5578B79-DE6A-4F34-B671-8D100D54F8E2}" dt="2021-11-05T12:08:15.514" v="1099" actId="1076"/>
          <ac:spMkLst>
            <pc:docMk/>
            <pc:sldMk cId="2255880090" sldId="273"/>
            <ac:spMk id="4" creationId="{B20584F7-0DC3-4532-8254-DA2FDA2E83DF}"/>
          </ac:spMkLst>
        </pc:spChg>
        <pc:spChg chg="add del mod">
          <ac:chgData name="Anthony RYCKEMBUSCH" userId="8e2391ccf4e2c0f3" providerId="LiveId" clId="{F5578B79-DE6A-4F34-B671-8D100D54F8E2}" dt="2021-11-05T12:07:59.883" v="1096" actId="21"/>
          <ac:spMkLst>
            <pc:docMk/>
            <pc:sldMk cId="2255880090" sldId="273"/>
            <ac:spMk id="6" creationId="{D54AA874-3FF2-40D9-811F-D8BF43266C50}"/>
          </ac:spMkLst>
        </pc:spChg>
        <pc:spChg chg="add mod">
          <ac:chgData name="Anthony RYCKEMBUSCH" userId="8e2391ccf4e2c0f3" providerId="LiveId" clId="{F5578B79-DE6A-4F34-B671-8D100D54F8E2}" dt="2021-11-05T12:08:28.285" v="1101" actId="1076"/>
          <ac:spMkLst>
            <pc:docMk/>
            <pc:sldMk cId="2255880090" sldId="273"/>
            <ac:spMk id="30" creationId="{19E44B86-5646-4279-910A-872CDD134A71}"/>
          </ac:spMkLst>
        </pc:spChg>
        <pc:spChg chg="add">
          <ac:chgData name="Anthony RYCKEMBUSCH" userId="8e2391ccf4e2c0f3" providerId="LiveId" clId="{F5578B79-DE6A-4F34-B671-8D100D54F8E2}" dt="2021-11-05T12:01:55.921" v="1042" actId="26606"/>
          <ac:spMkLst>
            <pc:docMk/>
            <pc:sldMk cId="2255880090" sldId="273"/>
            <ac:spMk id="73" creationId="{8651CFA9-6065-4243-AC48-858E359780B1}"/>
          </ac:spMkLst>
        </pc:spChg>
        <pc:spChg chg="add">
          <ac:chgData name="Anthony RYCKEMBUSCH" userId="8e2391ccf4e2c0f3" providerId="LiveId" clId="{F5578B79-DE6A-4F34-B671-8D100D54F8E2}" dt="2021-11-05T12:01:55.921" v="1042" actId="26606"/>
          <ac:spMkLst>
            <pc:docMk/>
            <pc:sldMk cId="2255880090" sldId="273"/>
            <ac:spMk id="75" creationId="{37962AE0-6A1C-4B76-9D52-10E5E6D7D3BB}"/>
          </ac:spMkLst>
        </pc:spChg>
        <pc:spChg chg="add del">
          <ac:chgData name="Anthony RYCKEMBUSCH" userId="8e2391ccf4e2c0f3" providerId="LiveId" clId="{F5578B79-DE6A-4F34-B671-8D100D54F8E2}" dt="2021-11-05T12:02:23.403" v="1044"/>
          <ac:spMkLst>
            <pc:docMk/>
            <pc:sldMk cId="2255880090" sldId="273"/>
            <ac:spMk id="4102" creationId="{039342C8-EF4E-4FF7-B7C5-B6886C837C55}"/>
          </ac:spMkLst>
        </pc:spChg>
        <pc:grpChg chg="add">
          <ac:chgData name="Anthony RYCKEMBUSCH" userId="8e2391ccf4e2c0f3" providerId="LiveId" clId="{F5578B79-DE6A-4F34-B671-8D100D54F8E2}" dt="2021-11-05T12:01:55.921" v="1042" actId="26606"/>
          <ac:grpSpMkLst>
            <pc:docMk/>
            <pc:sldMk cId="2255880090" sldId="273"/>
            <ac:grpSpMk id="77" creationId="{FADD1535-ED83-48B3-8EB1-671A080F0918}"/>
          </ac:grpSpMkLst>
        </pc:grpChg>
        <pc:grpChg chg="add">
          <ac:chgData name="Anthony RYCKEMBUSCH" userId="8e2391ccf4e2c0f3" providerId="LiveId" clId="{F5578B79-DE6A-4F34-B671-8D100D54F8E2}" dt="2021-11-05T12:01:55.921" v="1042" actId="26606"/>
          <ac:grpSpMkLst>
            <pc:docMk/>
            <pc:sldMk cId="2255880090" sldId="273"/>
            <ac:grpSpMk id="87" creationId="{01081332-6CA1-49C2-A979-7709509AD165}"/>
          </ac:grpSpMkLst>
        </pc:grpChg>
        <pc:picChg chg="add mod">
          <ac:chgData name="Anthony RYCKEMBUSCH" userId="8e2391ccf4e2c0f3" providerId="LiveId" clId="{F5578B79-DE6A-4F34-B671-8D100D54F8E2}" dt="2021-11-05T12:06:56.150" v="1079" actId="14100"/>
          <ac:picMkLst>
            <pc:docMk/>
            <pc:sldMk cId="2255880090" sldId="273"/>
            <ac:picMk id="5" creationId="{23501E41-5A7B-467B-BE68-608FDE10DBE5}"/>
          </ac:picMkLst>
        </pc:picChg>
        <pc:picChg chg="add del mod">
          <ac:chgData name="Anthony RYCKEMBUSCH" userId="8e2391ccf4e2c0f3" providerId="LiveId" clId="{F5578B79-DE6A-4F34-B671-8D100D54F8E2}" dt="2021-11-05T12:02:20.574" v="1043" actId="478"/>
          <ac:picMkLst>
            <pc:docMk/>
            <pc:sldMk cId="2255880090" sldId="273"/>
            <ac:picMk id="4098" creationId="{6D6E9241-6E37-4AE6-AC06-70663755D66E}"/>
          </ac:picMkLst>
        </pc:picChg>
        <pc:picChg chg="add del mod">
          <ac:chgData name="Anthony RYCKEMBUSCH" userId="8e2391ccf4e2c0f3" providerId="LiveId" clId="{F5578B79-DE6A-4F34-B671-8D100D54F8E2}" dt="2021-11-05T12:07:46.849" v="1093" actId="478"/>
          <ac:picMkLst>
            <pc:docMk/>
            <pc:sldMk cId="2255880090" sldId="273"/>
            <ac:picMk id="4100" creationId="{7AB58B90-F9C2-4C78-8915-7D2522E036FA}"/>
          </ac:picMkLst>
        </pc:picChg>
        <pc:picChg chg="add mod">
          <ac:chgData name="Anthony RYCKEMBUSCH" userId="8e2391ccf4e2c0f3" providerId="LiveId" clId="{F5578B79-DE6A-4F34-B671-8D100D54F8E2}" dt="2021-11-05T12:08:08.371" v="1098" actId="14100"/>
          <ac:picMkLst>
            <pc:docMk/>
            <pc:sldMk cId="2255880090" sldId="273"/>
            <ac:picMk id="4104" creationId="{B12C6E85-454E-4354-B463-85FCEFEBC111}"/>
          </ac:picMkLst>
        </pc:picChg>
      </pc:sldChg>
      <pc:sldChg chg="addSp delSp modSp new mod setBg modClrScheme chgLayout">
        <pc:chgData name="Anthony RYCKEMBUSCH" userId="8e2391ccf4e2c0f3" providerId="LiveId" clId="{F5578B79-DE6A-4F34-B671-8D100D54F8E2}" dt="2021-11-05T12:24:05.893" v="1398" actId="26606"/>
        <pc:sldMkLst>
          <pc:docMk/>
          <pc:sldMk cId="3283736667" sldId="274"/>
        </pc:sldMkLst>
        <pc:spChg chg="del mod ord">
          <ac:chgData name="Anthony RYCKEMBUSCH" userId="8e2391ccf4e2c0f3" providerId="LiveId" clId="{F5578B79-DE6A-4F34-B671-8D100D54F8E2}" dt="2021-11-05T12:15:24.920" v="1330" actId="700"/>
          <ac:spMkLst>
            <pc:docMk/>
            <pc:sldMk cId="3283736667" sldId="274"/>
            <ac:spMk id="2" creationId="{90C16DEB-20FD-4843-843E-5891F70CFB38}"/>
          </ac:spMkLst>
        </pc:spChg>
        <pc:spChg chg="del mod ord">
          <ac:chgData name="Anthony RYCKEMBUSCH" userId="8e2391ccf4e2c0f3" providerId="LiveId" clId="{F5578B79-DE6A-4F34-B671-8D100D54F8E2}" dt="2021-11-05T12:15:24.920" v="1330" actId="700"/>
          <ac:spMkLst>
            <pc:docMk/>
            <pc:sldMk cId="3283736667" sldId="274"/>
            <ac:spMk id="3" creationId="{FA7AE389-9F48-475E-8ECC-BCB85FF10A47}"/>
          </ac:spMkLst>
        </pc:spChg>
        <pc:spChg chg="add mod ord">
          <ac:chgData name="Anthony RYCKEMBUSCH" userId="8e2391ccf4e2c0f3" providerId="LiveId" clId="{F5578B79-DE6A-4F34-B671-8D100D54F8E2}" dt="2021-11-05T12:24:05.893" v="1398" actId="26606"/>
          <ac:spMkLst>
            <pc:docMk/>
            <pc:sldMk cId="3283736667" sldId="274"/>
            <ac:spMk id="4" creationId="{5351778D-BD05-4E86-A50A-5BD4252D483E}"/>
          </ac:spMkLst>
        </pc:spChg>
        <pc:spChg chg="add del mod ord">
          <ac:chgData name="Anthony RYCKEMBUSCH" userId="8e2391ccf4e2c0f3" providerId="LiveId" clId="{F5578B79-DE6A-4F34-B671-8D100D54F8E2}" dt="2021-11-05T12:22:22.710" v="1392"/>
          <ac:spMkLst>
            <pc:docMk/>
            <pc:sldMk cId="3283736667" sldId="274"/>
            <ac:spMk id="5" creationId="{56B17701-D417-407F-A886-95D97CC65E7D}"/>
          </ac:spMkLst>
        </pc:spChg>
        <pc:spChg chg="add mod ord">
          <ac:chgData name="Anthony RYCKEMBUSCH" userId="8e2391ccf4e2c0f3" providerId="LiveId" clId="{F5578B79-DE6A-4F34-B671-8D100D54F8E2}" dt="2021-11-05T12:24:05.893" v="1398" actId="26606"/>
          <ac:spMkLst>
            <pc:docMk/>
            <pc:sldMk cId="3283736667" sldId="274"/>
            <ac:spMk id="6" creationId="{4C982780-CCB2-4835-8578-2C004D43DC46}"/>
          </ac:spMkLst>
        </pc:spChg>
        <pc:spChg chg="add del mod">
          <ac:chgData name="Anthony RYCKEMBUSCH" userId="8e2391ccf4e2c0f3" providerId="LiveId" clId="{F5578B79-DE6A-4F34-B671-8D100D54F8E2}" dt="2021-11-05T12:23:41.215" v="1395" actId="21"/>
          <ac:spMkLst>
            <pc:docMk/>
            <pc:sldMk cId="3283736667" sldId="274"/>
            <ac:spMk id="7" creationId="{B5733BBB-5AF2-454A-8009-0A2F3B0E78F6}"/>
          </ac:spMkLst>
        </pc:spChg>
        <pc:spChg chg="add">
          <ac:chgData name="Anthony RYCKEMBUSCH" userId="8e2391ccf4e2c0f3" providerId="LiveId" clId="{F5578B79-DE6A-4F34-B671-8D100D54F8E2}" dt="2021-11-05T12:24:05.893" v="1398" actId="26606"/>
          <ac:spMkLst>
            <pc:docMk/>
            <pc:sldMk cId="3283736667" sldId="274"/>
            <ac:spMk id="14" creationId="{247A131F-D5DE-41A5-B4CF-4F345319B40B}"/>
          </ac:spMkLst>
        </pc:spChg>
        <pc:spChg chg="add">
          <ac:chgData name="Anthony RYCKEMBUSCH" userId="8e2391ccf4e2c0f3" providerId="LiveId" clId="{F5578B79-DE6A-4F34-B671-8D100D54F8E2}" dt="2021-11-05T12:24:05.893" v="1398" actId="26606"/>
          <ac:spMkLst>
            <pc:docMk/>
            <pc:sldMk cId="3283736667" sldId="274"/>
            <ac:spMk id="16" creationId="{3AF4666D-BD98-40A5-A75F-478B982010B2}"/>
          </ac:spMkLst>
        </pc:spChg>
        <pc:spChg chg="add">
          <ac:chgData name="Anthony RYCKEMBUSCH" userId="8e2391ccf4e2c0f3" providerId="LiveId" clId="{F5578B79-DE6A-4F34-B671-8D100D54F8E2}" dt="2021-11-05T12:24:05.893" v="1398" actId="26606"/>
          <ac:spMkLst>
            <pc:docMk/>
            <pc:sldMk cId="3283736667" sldId="274"/>
            <ac:spMk id="18" creationId="{68680585-71F9-4721-A998-4974171D2EB4}"/>
          </ac:spMkLst>
        </pc:spChg>
        <pc:spChg chg="add">
          <ac:chgData name="Anthony RYCKEMBUSCH" userId="8e2391ccf4e2c0f3" providerId="LiveId" clId="{F5578B79-DE6A-4F34-B671-8D100D54F8E2}" dt="2021-11-05T12:24:05.893" v="1398" actId="26606"/>
          <ac:spMkLst>
            <pc:docMk/>
            <pc:sldMk cId="3283736667" sldId="274"/>
            <ac:spMk id="20" creationId="{12BC95C2-2EEC-4F59-ABA8-660B0D059CCF}"/>
          </ac:spMkLst>
        </pc:spChg>
        <pc:spChg chg="add">
          <ac:chgData name="Anthony RYCKEMBUSCH" userId="8e2391ccf4e2c0f3" providerId="LiveId" clId="{F5578B79-DE6A-4F34-B671-8D100D54F8E2}" dt="2021-11-05T12:24:05.893" v="1398" actId="26606"/>
          <ac:spMkLst>
            <pc:docMk/>
            <pc:sldMk cId="3283736667" sldId="274"/>
            <ac:spMk id="40" creationId="{8651CFA9-6065-4243-AC48-858E359780B1}"/>
          </ac:spMkLst>
        </pc:spChg>
        <pc:spChg chg="add">
          <ac:chgData name="Anthony RYCKEMBUSCH" userId="8e2391ccf4e2c0f3" providerId="LiveId" clId="{F5578B79-DE6A-4F34-B671-8D100D54F8E2}" dt="2021-11-05T12:24:05.893" v="1398" actId="26606"/>
          <ac:spMkLst>
            <pc:docMk/>
            <pc:sldMk cId="3283736667" sldId="274"/>
            <ac:spMk id="42" creationId="{37962AE0-6A1C-4B76-9D52-10E5E6D7D3BB}"/>
          </ac:spMkLst>
        </pc:spChg>
        <pc:grpChg chg="add">
          <ac:chgData name="Anthony RYCKEMBUSCH" userId="8e2391ccf4e2c0f3" providerId="LiveId" clId="{F5578B79-DE6A-4F34-B671-8D100D54F8E2}" dt="2021-11-05T12:24:05.893" v="1398" actId="26606"/>
          <ac:grpSpMkLst>
            <pc:docMk/>
            <pc:sldMk cId="3283736667" sldId="274"/>
            <ac:grpSpMk id="22" creationId="{03E9870D-4BBA-43AF-8D44-BBADF020CFF6}"/>
          </ac:grpSpMkLst>
        </pc:grpChg>
        <pc:grpChg chg="add">
          <ac:chgData name="Anthony RYCKEMBUSCH" userId="8e2391ccf4e2c0f3" providerId="LiveId" clId="{F5578B79-DE6A-4F34-B671-8D100D54F8E2}" dt="2021-11-05T12:24:05.893" v="1398" actId="26606"/>
          <ac:grpSpMkLst>
            <pc:docMk/>
            <pc:sldMk cId="3283736667" sldId="274"/>
            <ac:grpSpMk id="31" creationId="{C3279E8D-2BAA-4CB1-834B-09FADD54DE56}"/>
          </ac:grpSpMkLst>
        </pc:grpChg>
        <pc:grpChg chg="add">
          <ac:chgData name="Anthony RYCKEMBUSCH" userId="8e2391ccf4e2c0f3" providerId="LiveId" clId="{F5578B79-DE6A-4F34-B671-8D100D54F8E2}" dt="2021-11-05T12:24:05.893" v="1398" actId="26606"/>
          <ac:grpSpMkLst>
            <pc:docMk/>
            <pc:sldMk cId="3283736667" sldId="274"/>
            <ac:grpSpMk id="44" creationId="{F91F4035-959D-40EA-9ED3-54D7D9F4FCE9}"/>
          </ac:grpSpMkLst>
        </pc:grpChg>
        <pc:grpChg chg="add">
          <ac:chgData name="Anthony RYCKEMBUSCH" userId="8e2391ccf4e2c0f3" providerId="LiveId" clId="{F5578B79-DE6A-4F34-B671-8D100D54F8E2}" dt="2021-11-05T12:24:05.893" v="1398" actId="26606"/>
          <ac:grpSpMkLst>
            <pc:docMk/>
            <pc:sldMk cId="3283736667" sldId="274"/>
            <ac:grpSpMk id="54" creationId="{F8C79A14-3318-47D6-94E0-D72F5E6F5C0B}"/>
          </ac:grpSpMkLst>
        </pc:grpChg>
        <pc:picChg chg="add mod">
          <ac:chgData name="Anthony RYCKEMBUSCH" userId="8e2391ccf4e2c0f3" providerId="LiveId" clId="{F5578B79-DE6A-4F34-B671-8D100D54F8E2}" dt="2021-11-05T12:24:05.893" v="1398" actId="26606"/>
          <ac:picMkLst>
            <pc:docMk/>
            <pc:sldMk cId="3283736667" sldId="274"/>
            <ac:picMk id="9" creationId="{BDD8A691-C212-49F2-800E-223E9810D3AB}"/>
          </ac:picMkLst>
        </pc:picChg>
        <pc:picChg chg="add del mod">
          <ac:chgData name="Anthony RYCKEMBUSCH" userId="8e2391ccf4e2c0f3" providerId="LiveId" clId="{F5578B79-DE6A-4F34-B671-8D100D54F8E2}" dt="2021-11-05T12:23:33.352" v="1394" actId="478"/>
          <ac:picMkLst>
            <pc:docMk/>
            <pc:sldMk cId="3283736667" sldId="274"/>
            <ac:picMk id="5122" creationId="{087229CC-C5B7-42F6-9C36-E453604B9F56}"/>
          </ac:picMkLst>
        </pc:picChg>
      </pc:sldChg>
      <pc:sldChg chg="addSp delSp modSp new mod">
        <pc:chgData name="Anthony RYCKEMBUSCH" userId="8e2391ccf4e2c0f3" providerId="LiveId" clId="{F5578B79-DE6A-4F34-B671-8D100D54F8E2}" dt="2021-11-05T12:40:05.144" v="1568" actId="478"/>
        <pc:sldMkLst>
          <pc:docMk/>
          <pc:sldMk cId="379271923" sldId="275"/>
        </pc:sldMkLst>
        <pc:spChg chg="mod">
          <ac:chgData name="Anthony RYCKEMBUSCH" userId="8e2391ccf4e2c0f3" providerId="LiveId" clId="{F5578B79-DE6A-4F34-B671-8D100D54F8E2}" dt="2021-11-05T12:39:52.276" v="1566" actId="20577"/>
          <ac:spMkLst>
            <pc:docMk/>
            <pc:sldMk cId="379271923" sldId="275"/>
            <ac:spMk id="2" creationId="{AD1F3208-4454-4B41-B50E-0D4232E2E831}"/>
          </ac:spMkLst>
        </pc:spChg>
        <pc:spChg chg="del">
          <ac:chgData name="Anthony RYCKEMBUSCH" userId="8e2391ccf4e2c0f3" providerId="LiveId" clId="{F5578B79-DE6A-4F34-B671-8D100D54F8E2}" dt="2021-11-05T12:39:34.674" v="1542"/>
          <ac:spMkLst>
            <pc:docMk/>
            <pc:sldMk cId="379271923" sldId="275"/>
            <ac:spMk id="3" creationId="{644C8C65-0308-4619-94B0-8AE91208E236}"/>
          </ac:spMkLst>
        </pc:spChg>
        <pc:spChg chg="add mod">
          <ac:chgData name="Anthony RYCKEMBUSCH" userId="8e2391ccf4e2c0f3" providerId="LiveId" clId="{F5578B79-DE6A-4F34-B671-8D100D54F8E2}" dt="2021-11-05T12:40:05.144" v="1568" actId="478"/>
          <ac:spMkLst>
            <pc:docMk/>
            <pc:sldMk cId="379271923" sldId="275"/>
            <ac:spMk id="4" creationId="{FF3AF9B2-A8AC-4679-B22F-9A6C167BAC77}"/>
          </ac:spMkLst>
        </pc:spChg>
        <pc:picChg chg="add del mod">
          <ac:chgData name="Anthony RYCKEMBUSCH" userId="8e2391ccf4e2c0f3" providerId="LiveId" clId="{F5578B79-DE6A-4F34-B671-8D100D54F8E2}" dt="2021-11-05T12:40:05.144" v="1568" actId="478"/>
          <ac:picMkLst>
            <pc:docMk/>
            <pc:sldMk cId="379271923" sldId="275"/>
            <ac:picMk id="6146" creationId="{8288C857-1361-4753-8901-3214D703C3E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2756A-6EC9-4334-8E3B-E4853E031D77}"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B569A6E-79FB-4961-8C23-CF938DFECF7C}">
      <dgm:prSet/>
      <dgm:spPr/>
      <dgm:t>
        <a:bodyPr/>
        <a:lstStyle/>
        <a:p>
          <a:r>
            <a:rPr lang="fr-FR" b="1"/>
            <a:t>N</a:t>
          </a:r>
          <a:r>
            <a:rPr lang="fr-FR"/>
            <a:t>ot </a:t>
          </a:r>
          <a:r>
            <a:rPr lang="fr-FR" b="1"/>
            <a:t>O</a:t>
          </a:r>
          <a:r>
            <a:rPr lang="fr-FR"/>
            <a:t>nly </a:t>
          </a:r>
          <a:r>
            <a:rPr lang="fr-FR" b="1"/>
            <a:t>SQL</a:t>
          </a:r>
          <a:r>
            <a:rPr lang="fr-FR"/>
            <a:t> : pas seulement du SQL</a:t>
          </a:r>
          <a:endParaRPr lang="en-US"/>
        </a:p>
      </dgm:t>
    </dgm:pt>
    <dgm:pt modelId="{8A0F40E5-5401-4BFD-AD99-BB579D59DE46}" type="parTrans" cxnId="{1D237113-1019-41EF-ABA1-8C6CB3A7FB32}">
      <dgm:prSet/>
      <dgm:spPr/>
      <dgm:t>
        <a:bodyPr/>
        <a:lstStyle/>
        <a:p>
          <a:endParaRPr lang="en-US"/>
        </a:p>
      </dgm:t>
    </dgm:pt>
    <dgm:pt modelId="{80E1D0F8-5F11-464C-85D6-758D530A9F0E}" type="sibTrans" cxnId="{1D237113-1019-41EF-ABA1-8C6CB3A7FB32}">
      <dgm:prSet/>
      <dgm:spPr/>
      <dgm:t>
        <a:bodyPr/>
        <a:lstStyle/>
        <a:p>
          <a:endParaRPr lang="en-US"/>
        </a:p>
      </dgm:t>
    </dgm:pt>
    <dgm:pt modelId="{00396226-EECF-4EF2-B312-8C0A0F597407}">
      <dgm:prSet/>
      <dgm:spPr/>
      <dgm:t>
        <a:bodyPr/>
        <a:lstStyle/>
        <a:p>
          <a:r>
            <a:rPr lang="fr-FR" b="1" dirty="0"/>
            <a:t>No</a:t>
          </a:r>
          <a:r>
            <a:rPr lang="fr-FR" dirty="0"/>
            <a:t>SQL : « pas » que du SQL</a:t>
          </a:r>
          <a:endParaRPr lang="en-US" dirty="0"/>
        </a:p>
      </dgm:t>
    </dgm:pt>
    <dgm:pt modelId="{967B9A0F-65AB-4786-8D33-0C3FA8577DDE}" type="parTrans" cxnId="{B52D2DE0-A366-4452-8426-6261E6ADC979}">
      <dgm:prSet/>
      <dgm:spPr/>
      <dgm:t>
        <a:bodyPr/>
        <a:lstStyle/>
        <a:p>
          <a:endParaRPr lang="en-US"/>
        </a:p>
      </dgm:t>
    </dgm:pt>
    <dgm:pt modelId="{4012277D-E358-467B-BE22-275D611F89DD}" type="sibTrans" cxnId="{B52D2DE0-A366-4452-8426-6261E6ADC979}">
      <dgm:prSet/>
      <dgm:spPr/>
      <dgm:t>
        <a:bodyPr/>
        <a:lstStyle/>
        <a:p>
          <a:endParaRPr lang="en-US"/>
        </a:p>
      </dgm:t>
    </dgm:pt>
    <dgm:pt modelId="{CF90E8A4-E73F-4F31-868B-D2CCE480A999}">
      <dgm:prSet/>
      <dgm:spPr/>
      <dgm:t>
        <a:bodyPr/>
        <a:lstStyle/>
        <a:p>
          <a:r>
            <a:rPr lang="fr-FR"/>
            <a:t>Pour stocker des données :</a:t>
          </a:r>
          <a:endParaRPr lang="en-US"/>
        </a:p>
      </dgm:t>
    </dgm:pt>
    <dgm:pt modelId="{0DD44D6D-E683-413F-B5F1-73891DA87F53}" type="parTrans" cxnId="{2E3B9C05-2F94-4852-ABE6-0AE84013A193}">
      <dgm:prSet/>
      <dgm:spPr/>
      <dgm:t>
        <a:bodyPr/>
        <a:lstStyle/>
        <a:p>
          <a:endParaRPr lang="en-US"/>
        </a:p>
      </dgm:t>
    </dgm:pt>
    <dgm:pt modelId="{3ACE0105-1661-41BC-9CFD-D16053057284}" type="sibTrans" cxnId="{2E3B9C05-2F94-4852-ABE6-0AE84013A193}">
      <dgm:prSet/>
      <dgm:spPr/>
      <dgm:t>
        <a:bodyPr/>
        <a:lstStyle/>
        <a:p>
          <a:endParaRPr lang="en-US"/>
        </a:p>
      </dgm:t>
    </dgm:pt>
    <dgm:pt modelId="{7DB552D7-1680-4222-AEE9-08163AC446F9}">
      <dgm:prSet/>
      <dgm:spPr/>
      <dgm:t>
        <a:bodyPr/>
        <a:lstStyle/>
        <a:p>
          <a:r>
            <a:rPr lang="fr-FR"/>
            <a:t>Semi Structurées</a:t>
          </a:r>
          <a:endParaRPr lang="en-US"/>
        </a:p>
      </dgm:t>
    </dgm:pt>
    <dgm:pt modelId="{2EB96F7D-9A84-4095-A10D-D32B3B8AB576}" type="parTrans" cxnId="{71FE1127-56ED-4BD5-8EDB-41287256D258}">
      <dgm:prSet/>
      <dgm:spPr/>
      <dgm:t>
        <a:bodyPr/>
        <a:lstStyle/>
        <a:p>
          <a:endParaRPr lang="en-US"/>
        </a:p>
      </dgm:t>
    </dgm:pt>
    <dgm:pt modelId="{64ECB481-8070-4310-AAAB-823A47B2F7E5}" type="sibTrans" cxnId="{71FE1127-56ED-4BD5-8EDB-41287256D258}">
      <dgm:prSet/>
      <dgm:spPr/>
      <dgm:t>
        <a:bodyPr/>
        <a:lstStyle/>
        <a:p>
          <a:endParaRPr lang="en-US"/>
        </a:p>
      </dgm:t>
    </dgm:pt>
    <dgm:pt modelId="{02549C84-C0EB-48E2-9C2D-067B95787281}">
      <dgm:prSet/>
      <dgm:spPr/>
      <dgm:t>
        <a:bodyPr/>
        <a:lstStyle/>
        <a:p>
          <a:r>
            <a:rPr lang="fr-FR"/>
            <a:t>Non Structurées</a:t>
          </a:r>
          <a:endParaRPr lang="en-US"/>
        </a:p>
      </dgm:t>
    </dgm:pt>
    <dgm:pt modelId="{4EF213BF-DE53-4BC5-BE00-0D4AE4DEA0B3}" type="parTrans" cxnId="{0CA2F475-7CFB-4363-A18B-0F6A6FF92186}">
      <dgm:prSet/>
      <dgm:spPr/>
      <dgm:t>
        <a:bodyPr/>
        <a:lstStyle/>
        <a:p>
          <a:endParaRPr lang="en-US"/>
        </a:p>
      </dgm:t>
    </dgm:pt>
    <dgm:pt modelId="{4877B6DA-7740-4A89-BE85-C98060B3847C}" type="sibTrans" cxnId="{0CA2F475-7CFB-4363-A18B-0F6A6FF92186}">
      <dgm:prSet/>
      <dgm:spPr/>
      <dgm:t>
        <a:bodyPr/>
        <a:lstStyle/>
        <a:p>
          <a:endParaRPr lang="en-US"/>
        </a:p>
      </dgm:t>
    </dgm:pt>
    <dgm:pt modelId="{FF492A7D-85E8-497A-AD55-5D08144E7DCA}" type="pres">
      <dgm:prSet presAssocID="{14B2756A-6EC9-4334-8E3B-E4853E031D77}" presName="Name0" presStyleCnt="0">
        <dgm:presLayoutVars>
          <dgm:dir/>
          <dgm:animLvl val="lvl"/>
          <dgm:resizeHandles val="exact"/>
        </dgm:presLayoutVars>
      </dgm:prSet>
      <dgm:spPr/>
    </dgm:pt>
    <dgm:pt modelId="{0B4663F6-7D99-430B-9819-FB69D05A880F}" type="pres">
      <dgm:prSet presAssocID="{CF90E8A4-E73F-4F31-868B-D2CCE480A999}" presName="boxAndChildren" presStyleCnt="0"/>
      <dgm:spPr/>
    </dgm:pt>
    <dgm:pt modelId="{5F361A74-B4C2-4AED-93D0-8642953E0C11}" type="pres">
      <dgm:prSet presAssocID="{CF90E8A4-E73F-4F31-868B-D2CCE480A999}" presName="parentTextBox" presStyleLbl="node1" presStyleIdx="0" presStyleCnt="3"/>
      <dgm:spPr/>
    </dgm:pt>
    <dgm:pt modelId="{5A623028-733D-4962-8ADD-11CD61A67BAB}" type="pres">
      <dgm:prSet presAssocID="{CF90E8A4-E73F-4F31-868B-D2CCE480A999}" presName="entireBox" presStyleLbl="node1" presStyleIdx="0" presStyleCnt="3"/>
      <dgm:spPr/>
    </dgm:pt>
    <dgm:pt modelId="{9B4637B4-6153-4150-8965-DC805914F796}" type="pres">
      <dgm:prSet presAssocID="{CF90E8A4-E73F-4F31-868B-D2CCE480A999}" presName="descendantBox" presStyleCnt="0"/>
      <dgm:spPr/>
    </dgm:pt>
    <dgm:pt modelId="{51293E37-BA12-461E-859A-BE007CDD995B}" type="pres">
      <dgm:prSet presAssocID="{7DB552D7-1680-4222-AEE9-08163AC446F9}" presName="childTextBox" presStyleLbl="fgAccFollowNode1" presStyleIdx="0" presStyleCnt="2">
        <dgm:presLayoutVars>
          <dgm:bulletEnabled val="1"/>
        </dgm:presLayoutVars>
      </dgm:prSet>
      <dgm:spPr/>
    </dgm:pt>
    <dgm:pt modelId="{8E97079F-E55E-49A6-A08E-0B650D5C308C}" type="pres">
      <dgm:prSet presAssocID="{02549C84-C0EB-48E2-9C2D-067B95787281}" presName="childTextBox" presStyleLbl="fgAccFollowNode1" presStyleIdx="1" presStyleCnt="2">
        <dgm:presLayoutVars>
          <dgm:bulletEnabled val="1"/>
        </dgm:presLayoutVars>
      </dgm:prSet>
      <dgm:spPr/>
    </dgm:pt>
    <dgm:pt modelId="{93F86ECF-F00B-4B4C-A0F9-4AE0D3D2482D}" type="pres">
      <dgm:prSet presAssocID="{4012277D-E358-467B-BE22-275D611F89DD}" presName="sp" presStyleCnt="0"/>
      <dgm:spPr/>
    </dgm:pt>
    <dgm:pt modelId="{7BA7EC4B-4CD5-482E-A43C-B3A5E2CA476C}" type="pres">
      <dgm:prSet presAssocID="{00396226-EECF-4EF2-B312-8C0A0F597407}" presName="arrowAndChildren" presStyleCnt="0"/>
      <dgm:spPr/>
    </dgm:pt>
    <dgm:pt modelId="{7D4908B2-DE7C-44FE-8BCF-ABD741879C9E}" type="pres">
      <dgm:prSet presAssocID="{00396226-EECF-4EF2-B312-8C0A0F597407}" presName="parentTextArrow" presStyleLbl="node1" presStyleIdx="1" presStyleCnt="3"/>
      <dgm:spPr/>
    </dgm:pt>
    <dgm:pt modelId="{070F6B19-9B09-4541-B8B1-B21C7A3E7712}" type="pres">
      <dgm:prSet presAssocID="{80E1D0F8-5F11-464C-85D6-758D530A9F0E}" presName="sp" presStyleCnt="0"/>
      <dgm:spPr/>
    </dgm:pt>
    <dgm:pt modelId="{ACEEA2A0-8609-48D4-A1D6-E9D383C0A51A}" type="pres">
      <dgm:prSet presAssocID="{5B569A6E-79FB-4961-8C23-CF938DFECF7C}" presName="arrowAndChildren" presStyleCnt="0"/>
      <dgm:spPr/>
    </dgm:pt>
    <dgm:pt modelId="{4D71EB6F-1D16-49BE-9803-7007EE42441D}" type="pres">
      <dgm:prSet presAssocID="{5B569A6E-79FB-4961-8C23-CF938DFECF7C}" presName="parentTextArrow" presStyleLbl="node1" presStyleIdx="2" presStyleCnt="3"/>
      <dgm:spPr/>
    </dgm:pt>
  </dgm:ptLst>
  <dgm:cxnLst>
    <dgm:cxn modelId="{2E3B9C05-2F94-4852-ABE6-0AE84013A193}" srcId="{14B2756A-6EC9-4334-8E3B-E4853E031D77}" destId="{CF90E8A4-E73F-4F31-868B-D2CCE480A999}" srcOrd="2" destOrd="0" parTransId="{0DD44D6D-E683-413F-B5F1-73891DA87F53}" sibTransId="{3ACE0105-1661-41BC-9CFD-D16053057284}"/>
    <dgm:cxn modelId="{E6A61F06-06AD-4D9D-AEBD-6BA042BACA85}" type="presOf" srcId="{CF90E8A4-E73F-4F31-868B-D2CCE480A999}" destId="{5F361A74-B4C2-4AED-93D0-8642953E0C11}" srcOrd="0" destOrd="0" presId="urn:microsoft.com/office/officeart/2005/8/layout/process4"/>
    <dgm:cxn modelId="{1D237113-1019-41EF-ABA1-8C6CB3A7FB32}" srcId="{14B2756A-6EC9-4334-8E3B-E4853E031D77}" destId="{5B569A6E-79FB-4961-8C23-CF938DFECF7C}" srcOrd="0" destOrd="0" parTransId="{8A0F40E5-5401-4BFD-AD99-BB579D59DE46}" sibTransId="{80E1D0F8-5F11-464C-85D6-758D530A9F0E}"/>
    <dgm:cxn modelId="{71FE1127-56ED-4BD5-8EDB-41287256D258}" srcId="{CF90E8A4-E73F-4F31-868B-D2CCE480A999}" destId="{7DB552D7-1680-4222-AEE9-08163AC446F9}" srcOrd="0" destOrd="0" parTransId="{2EB96F7D-9A84-4095-A10D-D32B3B8AB576}" sibTransId="{64ECB481-8070-4310-AAAB-823A47B2F7E5}"/>
    <dgm:cxn modelId="{B0391A5B-F4DC-4BCA-91F2-29952A28E0CC}" type="presOf" srcId="{02549C84-C0EB-48E2-9C2D-067B95787281}" destId="{8E97079F-E55E-49A6-A08E-0B650D5C308C}" srcOrd="0" destOrd="0" presId="urn:microsoft.com/office/officeart/2005/8/layout/process4"/>
    <dgm:cxn modelId="{1B86C06F-A561-4C49-A85D-6E578D3062B0}" type="presOf" srcId="{00396226-EECF-4EF2-B312-8C0A0F597407}" destId="{7D4908B2-DE7C-44FE-8BCF-ABD741879C9E}" srcOrd="0" destOrd="0" presId="urn:microsoft.com/office/officeart/2005/8/layout/process4"/>
    <dgm:cxn modelId="{63C28053-06BD-4FC2-9CCC-3F3DB401FA88}" type="presOf" srcId="{CF90E8A4-E73F-4F31-868B-D2CCE480A999}" destId="{5A623028-733D-4962-8ADD-11CD61A67BAB}" srcOrd="1" destOrd="0" presId="urn:microsoft.com/office/officeart/2005/8/layout/process4"/>
    <dgm:cxn modelId="{0CA2F475-7CFB-4363-A18B-0F6A6FF92186}" srcId="{CF90E8A4-E73F-4F31-868B-D2CCE480A999}" destId="{02549C84-C0EB-48E2-9C2D-067B95787281}" srcOrd="1" destOrd="0" parTransId="{4EF213BF-DE53-4BC5-BE00-0D4AE4DEA0B3}" sibTransId="{4877B6DA-7740-4A89-BE85-C98060B3847C}"/>
    <dgm:cxn modelId="{2A58207D-7698-4448-942A-5E17666FF549}" type="presOf" srcId="{14B2756A-6EC9-4334-8E3B-E4853E031D77}" destId="{FF492A7D-85E8-497A-AD55-5D08144E7DCA}" srcOrd="0" destOrd="0" presId="urn:microsoft.com/office/officeart/2005/8/layout/process4"/>
    <dgm:cxn modelId="{7355CD9F-3D7A-40BA-B6F5-721009D9FC23}" type="presOf" srcId="{5B569A6E-79FB-4961-8C23-CF938DFECF7C}" destId="{4D71EB6F-1D16-49BE-9803-7007EE42441D}" srcOrd="0" destOrd="0" presId="urn:microsoft.com/office/officeart/2005/8/layout/process4"/>
    <dgm:cxn modelId="{E72464B5-740A-409D-A5FE-8D333082C61B}" type="presOf" srcId="{7DB552D7-1680-4222-AEE9-08163AC446F9}" destId="{51293E37-BA12-461E-859A-BE007CDD995B}" srcOrd="0" destOrd="0" presId="urn:microsoft.com/office/officeart/2005/8/layout/process4"/>
    <dgm:cxn modelId="{B52D2DE0-A366-4452-8426-6261E6ADC979}" srcId="{14B2756A-6EC9-4334-8E3B-E4853E031D77}" destId="{00396226-EECF-4EF2-B312-8C0A0F597407}" srcOrd="1" destOrd="0" parTransId="{967B9A0F-65AB-4786-8D33-0C3FA8577DDE}" sibTransId="{4012277D-E358-467B-BE22-275D611F89DD}"/>
    <dgm:cxn modelId="{D093279F-E42D-448D-A959-7334441B64EC}" type="presParOf" srcId="{FF492A7D-85E8-497A-AD55-5D08144E7DCA}" destId="{0B4663F6-7D99-430B-9819-FB69D05A880F}" srcOrd="0" destOrd="0" presId="urn:microsoft.com/office/officeart/2005/8/layout/process4"/>
    <dgm:cxn modelId="{C78BB2D6-0DE0-4D3F-874A-9729CDA8C80F}" type="presParOf" srcId="{0B4663F6-7D99-430B-9819-FB69D05A880F}" destId="{5F361A74-B4C2-4AED-93D0-8642953E0C11}" srcOrd="0" destOrd="0" presId="urn:microsoft.com/office/officeart/2005/8/layout/process4"/>
    <dgm:cxn modelId="{E78E25C2-E969-47E4-A27B-FE249FDA9686}" type="presParOf" srcId="{0B4663F6-7D99-430B-9819-FB69D05A880F}" destId="{5A623028-733D-4962-8ADD-11CD61A67BAB}" srcOrd="1" destOrd="0" presId="urn:microsoft.com/office/officeart/2005/8/layout/process4"/>
    <dgm:cxn modelId="{937852E2-147C-42C7-B199-DBDB9594AD6D}" type="presParOf" srcId="{0B4663F6-7D99-430B-9819-FB69D05A880F}" destId="{9B4637B4-6153-4150-8965-DC805914F796}" srcOrd="2" destOrd="0" presId="urn:microsoft.com/office/officeart/2005/8/layout/process4"/>
    <dgm:cxn modelId="{53907927-C10C-437C-8AAD-A5ED825C3F02}" type="presParOf" srcId="{9B4637B4-6153-4150-8965-DC805914F796}" destId="{51293E37-BA12-461E-859A-BE007CDD995B}" srcOrd="0" destOrd="0" presId="urn:microsoft.com/office/officeart/2005/8/layout/process4"/>
    <dgm:cxn modelId="{2CF2B301-7BD9-4E62-9647-B11819E8447A}" type="presParOf" srcId="{9B4637B4-6153-4150-8965-DC805914F796}" destId="{8E97079F-E55E-49A6-A08E-0B650D5C308C}" srcOrd="1" destOrd="0" presId="urn:microsoft.com/office/officeart/2005/8/layout/process4"/>
    <dgm:cxn modelId="{914B3D38-E0CC-4DD0-B3EE-C3EC3C56956D}" type="presParOf" srcId="{FF492A7D-85E8-497A-AD55-5D08144E7DCA}" destId="{93F86ECF-F00B-4B4C-A0F9-4AE0D3D2482D}" srcOrd="1" destOrd="0" presId="urn:microsoft.com/office/officeart/2005/8/layout/process4"/>
    <dgm:cxn modelId="{DFD12063-4B10-493D-BA36-13858D654B1C}" type="presParOf" srcId="{FF492A7D-85E8-497A-AD55-5D08144E7DCA}" destId="{7BA7EC4B-4CD5-482E-A43C-B3A5E2CA476C}" srcOrd="2" destOrd="0" presId="urn:microsoft.com/office/officeart/2005/8/layout/process4"/>
    <dgm:cxn modelId="{A690B825-955B-47D3-B00E-80AB95BA10C0}" type="presParOf" srcId="{7BA7EC4B-4CD5-482E-A43C-B3A5E2CA476C}" destId="{7D4908B2-DE7C-44FE-8BCF-ABD741879C9E}" srcOrd="0" destOrd="0" presId="urn:microsoft.com/office/officeart/2005/8/layout/process4"/>
    <dgm:cxn modelId="{292BBF51-D61E-4062-959B-541B55F557D3}" type="presParOf" srcId="{FF492A7D-85E8-497A-AD55-5D08144E7DCA}" destId="{070F6B19-9B09-4541-B8B1-B21C7A3E7712}" srcOrd="3" destOrd="0" presId="urn:microsoft.com/office/officeart/2005/8/layout/process4"/>
    <dgm:cxn modelId="{9B1DAD5C-D49C-49FF-B338-C4E2A9DD7ADE}" type="presParOf" srcId="{FF492A7D-85E8-497A-AD55-5D08144E7DCA}" destId="{ACEEA2A0-8609-48D4-A1D6-E9D383C0A51A}" srcOrd="4" destOrd="0" presId="urn:microsoft.com/office/officeart/2005/8/layout/process4"/>
    <dgm:cxn modelId="{CA61E96B-3BBA-4385-BB38-5B56124B206A}" type="presParOf" srcId="{ACEEA2A0-8609-48D4-A1D6-E9D383C0A51A}" destId="{4D71EB6F-1D16-49BE-9803-7007EE42441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23028-733D-4962-8ADD-11CD61A67BAB}">
      <dsp:nvSpPr>
        <dsp:cNvPr id="0" name=""/>
        <dsp:cNvSpPr/>
      </dsp:nvSpPr>
      <dsp:spPr>
        <a:xfrm>
          <a:off x="0" y="3218812"/>
          <a:ext cx="10982090" cy="10564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kern="1200"/>
            <a:t>Pour stocker des données :</a:t>
          </a:r>
          <a:endParaRPr lang="en-US" sz="1900" kern="1200"/>
        </a:p>
      </dsp:txBody>
      <dsp:txXfrm>
        <a:off x="0" y="3218812"/>
        <a:ext cx="10982090" cy="570502"/>
      </dsp:txXfrm>
    </dsp:sp>
    <dsp:sp modelId="{51293E37-BA12-461E-859A-BE007CDD995B}">
      <dsp:nvSpPr>
        <dsp:cNvPr id="0" name=""/>
        <dsp:cNvSpPr/>
      </dsp:nvSpPr>
      <dsp:spPr>
        <a:xfrm>
          <a:off x="0" y="3768185"/>
          <a:ext cx="5491045" cy="48598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fr-FR" sz="2700" kern="1200"/>
            <a:t>Semi Structurées</a:t>
          </a:r>
          <a:endParaRPr lang="en-US" sz="2700" kern="1200"/>
        </a:p>
      </dsp:txBody>
      <dsp:txXfrm>
        <a:off x="0" y="3768185"/>
        <a:ext cx="5491045" cy="485983"/>
      </dsp:txXfrm>
    </dsp:sp>
    <dsp:sp modelId="{8E97079F-E55E-49A6-A08E-0B650D5C308C}">
      <dsp:nvSpPr>
        <dsp:cNvPr id="0" name=""/>
        <dsp:cNvSpPr/>
      </dsp:nvSpPr>
      <dsp:spPr>
        <a:xfrm>
          <a:off x="5491045" y="3768185"/>
          <a:ext cx="5491045" cy="485983"/>
        </a:xfrm>
        <a:prstGeom prst="rect">
          <a:avLst/>
        </a:prstGeom>
        <a:solidFill>
          <a:schemeClr val="accent2">
            <a:tint val="40000"/>
            <a:alpha val="90000"/>
            <a:hueOff val="1953792"/>
            <a:satOff val="-3966"/>
            <a:lumOff val="-243"/>
            <a:alphaOff val="0"/>
          </a:schemeClr>
        </a:solidFill>
        <a:ln w="12700" cap="flat" cmpd="sng" algn="ctr">
          <a:solidFill>
            <a:schemeClr val="accent2">
              <a:tint val="40000"/>
              <a:alpha val="90000"/>
              <a:hueOff val="1953792"/>
              <a:satOff val="-3966"/>
              <a:lumOff val="-2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fr-FR" sz="2700" kern="1200"/>
            <a:t>Non Structurées</a:t>
          </a:r>
          <a:endParaRPr lang="en-US" sz="2700" kern="1200"/>
        </a:p>
      </dsp:txBody>
      <dsp:txXfrm>
        <a:off x="5491045" y="3768185"/>
        <a:ext cx="5491045" cy="485983"/>
      </dsp:txXfrm>
    </dsp:sp>
    <dsp:sp modelId="{7D4908B2-DE7C-44FE-8BCF-ABD741879C9E}">
      <dsp:nvSpPr>
        <dsp:cNvPr id="0" name=""/>
        <dsp:cNvSpPr/>
      </dsp:nvSpPr>
      <dsp:spPr>
        <a:xfrm rot="10800000">
          <a:off x="0" y="1609784"/>
          <a:ext cx="10982090" cy="1624875"/>
        </a:xfrm>
        <a:prstGeom prst="upArrowCallout">
          <a:avLst/>
        </a:prstGeom>
        <a:solidFill>
          <a:schemeClr val="accent2">
            <a:hueOff val="756053"/>
            <a:satOff val="-3269"/>
            <a:lumOff val="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b="1" kern="1200" dirty="0"/>
            <a:t>No</a:t>
          </a:r>
          <a:r>
            <a:rPr lang="fr-FR" sz="1900" kern="1200" dirty="0"/>
            <a:t>SQL : « pas » que du SQL</a:t>
          </a:r>
          <a:endParaRPr lang="en-US" sz="1900" kern="1200" dirty="0"/>
        </a:p>
      </dsp:txBody>
      <dsp:txXfrm rot="10800000">
        <a:off x="0" y="1609784"/>
        <a:ext cx="10982090" cy="1055795"/>
      </dsp:txXfrm>
    </dsp:sp>
    <dsp:sp modelId="{4D71EB6F-1D16-49BE-9803-7007EE42441D}">
      <dsp:nvSpPr>
        <dsp:cNvPr id="0" name=""/>
        <dsp:cNvSpPr/>
      </dsp:nvSpPr>
      <dsp:spPr>
        <a:xfrm rot="10800000">
          <a:off x="0" y="755"/>
          <a:ext cx="10982090" cy="1624875"/>
        </a:xfrm>
        <a:prstGeom prst="upArrowCallout">
          <a:avLst/>
        </a:prstGeom>
        <a:solidFill>
          <a:schemeClr val="accent2">
            <a:hueOff val="1512107"/>
            <a:satOff val="-6539"/>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b="1" kern="1200"/>
            <a:t>N</a:t>
          </a:r>
          <a:r>
            <a:rPr lang="fr-FR" sz="1900" kern="1200"/>
            <a:t>ot </a:t>
          </a:r>
          <a:r>
            <a:rPr lang="fr-FR" sz="1900" b="1" kern="1200"/>
            <a:t>O</a:t>
          </a:r>
          <a:r>
            <a:rPr lang="fr-FR" sz="1900" kern="1200"/>
            <a:t>nly </a:t>
          </a:r>
          <a:r>
            <a:rPr lang="fr-FR" sz="1900" b="1" kern="1200"/>
            <a:t>SQL</a:t>
          </a:r>
          <a:r>
            <a:rPr lang="fr-FR" sz="1900" kern="1200"/>
            <a:t> : pas seulement du SQL</a:t>
          </a:r>
          <a:endParaRPr lang="en-US" sz="1900" kern="1200"/>
        </a:p>
      </dsp:txBody>
      <dsp:txXfrm rot="10800000">
        <a:off x="0" y="755"/>
        <a:ext cx="10982090" cy="10557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11/7/2021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810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766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0812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9659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9256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51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19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7206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1525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142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11/7/2021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696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11/7/2021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5612573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toile&#10;&#10;Description générée automatiquement">
            <a:extLst>
              <a:ext uri="{FF2B5EF4-FFF2-40B4-BE49-F238E27FC236}">
                <a16:creationId xmlns:a16="http://schemas.microsoft.com/office/drawing/2014/main" id="{20B050BA-1083-4EA8-A6C4-BE340B14EBB4}"/>
              </a:ext>
            </a:extLst>
          </p:cNvPr>
          <p:cNvPicPr>
            <a:picLocks noChangeAspect="1"/>
          </p:cNvPicPr>
          <p:nvPr/>
        </p:nvPicPr>
        <p:blipFill rotWithShape="1">
          <a:blip r:embed="rId2">
            <a:alphaModFix amt="70000"/>
          </a:blip>
          <a:srcRect t="7445" r="-1" b="2188"/>
          <a:stretch/>
        </p:blipFill>
        <p:spPr>
          <a:xfrm>
            <a:off x="20" y="10"/>
            <a:ext cx="12188932" cy="6856614"/>
          </a:xfrm>
          <a:prstGeom prst="rect">
            <a:avLst/>
          </a:prstGeom>
        </p:spPr>
      </p:pic>
      <p:grpSp>
        <p:nvGrpSpPr>
          <p:cNvPr id="51"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6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65" name="Freeform: Shape 6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6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78" name="Freeform: Shape 7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68" name="Freeform: Shape 6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re 1">
            <a:extLst>
              <a:ext uri="{FF2B5EF4-FFF2-40B4-BE49-F238E27FC236}">
                <a16:creationId xmlns:a16="http://schemas.microsoft.com/office/drawing/2014/main" id="{D8E73E3B-D66D-471B-8C27-065075B64DDB}"/>
              </a:ext>
            </a:extLst>
          </p:cNvPr>
          <p:cNvSpPr>
            <a:spLocks noGrp="1"/>
          </p:cNvSpPr>
          <p:nvPr>
            <p:ph type="ctrTitle"/>
          </p:nvPr>
        </p:nvSpPr>
        <p:spPr>
          <a:xfrm>
            <a:off x="994404" y="731041"/>
            <a:ext cx="10191942" cy="3173034"/>
          </a:xfrm>
        </p:spPr>
        <p:txBody>
          <a:bodyPr>
            <a:normAutofit/>
          </a:bodyPr>
          <a:lstStyle/>
          <a:p>
            <a:r>
              <a:rPr lang="fr-FR" sz="6600">
                <a:solidFill>
                  <a:srgbClr val="FFFFFF"/>
                </a:solidFill>
              </a:rPr>
              <a:t>Base de donnée</a:t>
            </a:r>
            <a:br>
              <a:rPr lang="fr-FR" sz="6600">
                <a:solidFill>
                  <a:srgbClr val="FFFFFF"/>
                </a:solidFill>
              </a:rPr>
            </a:br>
            <a:r>
              <a:rPr lang="fr-FR" sz="6600">
                <a:solidFill>
                  <a:srgbClr val="FFFFFF"/>
                </a:solidFill>
              </a:rPr>
              <a:t>GRAPH</a:t>
            </a:r>
          </a:p>
        </p:txBody>
      </p:sp>
      <p:sp>
        <p:nvSpPr>
          <p:cNvPr id="3" name="Sous-titre 2">
            <a:extLst>
              <a:ext uri="{FF2B5EF4-FFF2-40B4-BE49-F238E27FC236}">
                <a16:creationId xmlns:a16="http://schemas.microsoft.com/office/drawing/2014/main" id="{0EACBE6D-D10A-41CE-B550-E498EFC1C2D9}"/>
              </a:ext>
            </a:extLst>
          </p:cNvPr>
          <p:cNvSpPr>
            <a:spLocks noGrp="1"/>
          </p:cNvSpPr>
          <p:nvPr>
            <p:ph type="subTitle" idx="1"/>
          </p:nvPr>
        </p:nvSpPr>
        <p:spPr>
          <a:xfrm>
            <a:off x="1524000" y="4069354"/>
            <a:ext cx="9144000" cy="1265285"/>
          </a:xfrm>
        </p:spPr>
        <p:txBody>
          <a:bodyPr>
            <a:normAutofit/>
          </a:bodyPr>
          <a:lstStyle/>
          <a:p>
            <a:r>
              <a:rPr lang="fr-FR" sz="2200">
                <a:solidFill>
                  <a:srgbClr val="FFFFFF"/>
                </a:solidFill>
              </a:rPr>
              <a:t>Le NoSQL des réseaux sociaux et pas que…</a:t>
            </a:r>
          </a:p>
        </p:txBody>
      </p:sp>
      <p:grpSp>
        <p:nvGrpSpPr>
          <p:cNvPr id="8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85" name="Straight Connector 8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0400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Rectangle 10">
            <a:extLst>
              <a:ext uri="{FF2B5EF4-FFF2-40B4-BE49-F238E27FC236}">
                <a16:creationId xmlns:a16="http://schemas.microsoft.com/office/drawing/2014/main" id="{5CF224AF-C2B2-4A64-9E11-0C34ACCE580E}"/>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54151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16" name="Rectangle 15">
            <a:extLst>
              <a:ext uri="{FF2B5EF4-FFF2-40B4-BE49-F238E27FC236}">
                <a16:creationId xmlns:a16="http://schemas.microsoft.com/office/drawing/2014/main" id="{397679FF-32C6-4E72-AE2C-C1CC928C30AA}"/>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240060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22" name="Rectangle 21">
            <a:extLst>
              <a:ext uri="{FF2B5EF4-FFF2-40B4-BE49-F238E27FC236}">
                <a16:creationId xmlns:a16="http://schemas.microsoft.com/office/drawing/2014/main" id="{7BED9253-A958-47BC-8BC7-68BAD072AB77}"/>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25" name="Ellipse 24">
            <a:extLst>
              <a:ext uri="{FF2B5EF4-FFF2-40B4-BE49-F238E27FC236}">
                <a16:creationId xmlns:a16="http://schemas.microsoft.com/office/drawing/2014/main" id="{ACF4354B-000E-4F05-9406-7692EE498E7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6" name="Ellipse 25">
            <a:extLst>
              <a:ext uri="{FF2B5EF4-FFF2-40B4-BE49-F238E27FC236}">
                <a16:creationId xmlns:a16="http://schemas.microsoft.com/office/drawing/2014/main" id="{8F7C3618-F093-41A1-8350-5D9615F1A45D}"/>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Tree>
    <p:extLst>
      <p:ext uri="{BB962C8B-B14F-4D97-AF65-F5344CB8AC3E}">
        <p14:creationId xmlns:p14="http://schemas.microsoft.com/office/powerpoint/2010/main" val="33020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43" name="ZoneTexte 42">
            <a:extLst>
              <a:ext uri="{FF2B5EF4-FFF2-40B4-BE49-F238E27FC236}">
                <a16:creationId xmlns:a16="http://schemas.microsoft.com/office/drawing/2014/main" id="{143131C2-B26A-4E8B-A693-DF1744179EDF}"/>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44" name="ZoneTexte 43">
            <a:extLst>
              <a:ext uri="{FF2B5EF4-FFF2-40B4-BE49-F238E27FC236}">
                <a16:creationId xmlns:a16="http://schemas.microsoft.com/office/drawing/2014/main" id="{04C301F6-74B4-4CE0-A3B7-5B9426E91471}"/>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45" name="Connecteur droit avec flèche 44">
            <a:extLst>
              <a:ext uri="{FF2B5EF4-FFF2-40B4-BE49-F238E27FC236}">
                <a16:creationId xmlns:a16="http://schemas.microsoft.com/office/drawing/2014/main" id="{94A7836F-6363-4DF8-B7FE-77D7A82A63B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9E1144FA-0692-47A1-B290-355AD726290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792766B7-95DA-4D56-AF74-0BE8BC740D8E}"/>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AA52839E-A2C6-4541-9CE8-D9CFF1AFA3B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65F5713-A8CF-4719-85A3-880D61E96D3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6" name="Ellipse 55">
            <a:extLst>
              <a:ext uri="{FF2B5EF4-FFF2-40B4-BE49-F238E27FC236}">
                <a16:creationId xmlns:a16="http://schemas.microsoft.com/office/drawing/2014/main" id="{EB63EEB9-F1EF-4004-8778-87A42164419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4" name="Ellipse 63">
            <a:extLst>
              <a:ext uri="{FF2B5EF4-FFF2-40B4-BE49-F238E27FC236}">
                <a16:creationId xmlns:a16="http://schemas.microsoft.com/office/drawing/2014/main" id="{648D0647-FF82-4BA6-92D4-957B0094203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5" name="Connecteur droit avec flèche 64">
            <a:extLst>
              <a:ext uri="{FF2B5EF4-FFF2-40B4-BE49-F238E27FC236}">
                <a16:creationId xmlns:a16="http://schemas.microsoft.com/office/drawing/2014/main" id="{CE3A09CD-4590-4876-ACC4-FC7C24D74BD7}"/>
              </a:ext>
            </a:extLst>
          </p:cNvPr>
          <p:cNvCxnSpPr>
            <a:cxnSpLocks/>
            <a:endCxn id="64"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6" name="ZoneTexte 65">
            <a:extLst>
              <a:ext uri="{FF2B5EF4-FFF2-40B4-BE49-F238E27FC236}">
                <a16:creationId xmlns:a16="http://schemas.microsoft.com/office/drawing/2014/main" id="{8420A496-2EF3-44A3-890D-6B0BC5FA38B4}"/>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7" name="Connecteur droit avec flèche 66">
            <a:extLst>
              <a:ext uri="{FF2B5EF4-FFF2-40B4-BE49-F238E27FC236}">
                <a16:creationId xmlns:a16="http://schemas.microsoft.com/office/drawing/2014/main" id="{F6588A0A-4A8C-4332-AD25-B6C9D05A4B54}"/>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7BB2BD9D-A0BD-4639-BA68-BAFEFCFEF5C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ZoneTexte 68">
            <a:extLst>
              <a:ext uri="{FF2B5EF4-FFF2-40B4-BE49-F238E27FC236}">
                <a16:creationId xmlns:a16="http://schemas.microsoft.com/office/drawing/2014/main" id="{DD440098-CA77-4C7C-AC97-C6A46610E9E8}"/>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0" name="ZoneTexte 69">
            <a:extLst>
              <a:ext uri="{FF2B5EF4-FFF2-40B4-BE49-F238E27FC236}">
                <a16:creationId xmlns:a16="http://schemas.microsoft.com/office/drawing/2014/main" id="{7B1D54F9-C50C-4430-87E1-8EB051F70258}"/>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69051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sp>
        <p:nvSpPr>
          <p:cNvPr id="48" name="ZoneTexte 47">
            <a:extLst>
              <a:ext uri="{FF2B5EF4-FFF2-40B4-BE49-F238E27FC236}">
                <a16:creationId xmlns:a16="http://schemas.microsoft.com/office/drawing/2014/main" id="{DF604D95-6FAA-4FB6-A67E-82B46387DCC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3F894E77-9905-4AC8-919E-ED9B53664247}"/>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E1F46863-B344-4E10-8945-02C816D1D00A}"/>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504678B-8C66-4AB1-8220-EF41265A14F8}"/>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73363F2F-7B63-428F-9476-5623AD792E1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74197A96-4506-4B1E-8A9C-1E237B8F735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1A50EB91-33C3-4B3D-B947-47C27C89F956}"/>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8" name="Ellipse 57">
            <a:extLst>
              <a:ext uri="{FF2B5EF4-FFF2-40B4-BE49-F238E27FC236}">
                <a16:creationId xmlns:a16="http://schemas.microsoft.com/office/drawing/2014/main" id="{90127378-7B72-4811-8974-02DA2351107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5" name="Ellipse 64">
            <a:extLst>
              <a:ext uri="{FF2B5EF4-FFF2-40B4-BE49-F238E27FC236}">
                <a16:creationId xmlns:a16="http://schemas.microsoft.com/office/drawing/2014/main" id="{92762544-1365-4682-A11F-5B0735614951}"/>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6" name="Connecteur droit avec flèche 65">
            <a:extLst>
              <a:ext uri="{FF2B5EF4-FFF2-40B4-BE49-F238E27FC236}">
                <a16:creationId xmlns:a16="http://schemas.microsoft.com/office/drawing/2014/main" id="{5C1D14ED-E9A9-4777-B0A3-D77CAE6E48E8}"/>
              </a:ext>
            </a:extLst>
          </p:cNvPr>
          <p:cNvCxnSpPr>
            <a:cxnSpLocks/>
            <a:endCxn id="65"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7" name="ZoneTexte 66">
            <a:extLst>
              <a:ext uri="{FF2B5EF4-FFF2-40B4-BE49-F238E27FC236}">
                <a16:creationId xmlns:a16="http://schemas.microsoft.com/office/drawing/2014/main" id="{FE5EDE50-844A-4638-A643-A9A51D3D3487}"/>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8" name="Connecteur droit avec flèche 67">
            <a:extLst>
              <a:ext uri="{FF2B5EF4-FFF2-40B4-BE49-F238E27FC236}">
                <a16:creationId xmlns:a16="http://schemas.microsoft.com/office/drawing/2014/main" id="{BE739006-70FC-4FF3-9F84-3DF4A9B2F5F3}"/>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eur droit avec flèche 68">
            <a:extLst>
              <a:ext uri="{FF2B5EF4-FFF2-40B4-BE49-F238E27FC236}">
                <a16:creationId xmlns:a16="http://schemas.microsoft.com/office/drawing/2014/main" id="{49DE7B96-1AE4-4382-ABEB-4FA179ACAE93}"/>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ZoneTexte 69">
            <a:extLst>
              <a:ext uri="{FF2B5EF4-FFF2-40B4-BE49-F238E27FC236}">
                <a16:creationId xmlns:a16="http://schemas.microsoft.com/office/drawing/2014/main" id="{B005EBFA-0173-41E6-82C8-0532C8E7EACE}"/>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1" name="ZoneTexte 70">
            <a:extLst>
              <a:ext uri="{FF2B5EF4-FFF2-40B4-BE49-F238E27FC236}">
                <a16:creationId xmlns:a16="http://schemas.microsoft.com/office/drawing/2014/main" id="{F63CF744-603B-40C9-93E1-22D4BB13E01D}"/>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149582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69737"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47387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874AC7D8-952A-4210-B1BA-3FDFACEDB342}"/>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DAD19E7E-B918-461B-9D56-F748711C60F3}"/>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88E1EDB0-214C-420D-8707-595783C32FDD}"/>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40ECEFF2-42A7-44F1-98CC-6C7F5199A0C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DDBFD291-F730-404C-A7E9-41CE106EF7D7}"/>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D65DA97F-0596-4174-85C8-A5D48D17232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BC5BC840-533A-41EC-A114-08D30EC1626C}"/>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2" name="Ellipse 61">
            <a:extLst>
              <a:ext uri="{FF2B5EF4-FFF2-40B4-BE49-F238E27FC236}">
                <a16:creationId xmlns:a16="http://schemas.microsoft.com/office/drawing/2014/main" id="{4B520120-FB4C-441A-82AD-C015C48B1C42}"/>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7" name="Ellipse 66">
            <a:extLst>
              <a:ext uri="{FF2B5EF4-FFF2-40B4-BE49-F238E27FC236}">
                <a16:creationId xmlns:a16="http://schemas.microsoft.com/office/drawing/2014/main" id="{0B5FF053-2838-4C08-B9FF-752099C5659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8" name="Connecteur droit avec flèche 67">
            <a:extLst>
              <a:ext uri="{FF2B5EF4-FFF2-40B4-BE49-F238E27FC236}">
                <a16:creationId xmlns:a16="http://schemas.microsoft.com/office/drawing/2014/main" id="{2084BF01-3D8B-49D8-8E8A-04AA2A8A5171}"/>
              </a:ext>
            </a:extLst>
          </p:cNvPr>
          <p:cNvCxnSpPr>
            <a:cxnSpLocks/>
            <a:endCxn id="67"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9" name="ZoneTexte 68">
            <a:extLst>
              <a:ext uri="{FF2B5EF4-FFF2-40B4-BE49-F238E27FC236}">
                <a16:creationId xmlns:a16="http://schemas.microsoft.com/office/drawing/2014/main" id="{44041206-E79A-4E42-9E49-323CE40664AE}"/>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0" name="Connecteur droit avec flèche 69">
            <a:extLst>
              <a:ext uri="{FF2B5EF4-FFF2-40B4-BE49-F238E27FC236}">
                <a16:creationId xmlns:a16="http://schemas.microsoft.com/office/drawing/2014/main" id="{222CA373-3A60-4520-84B9-4CF9298F4847}"/>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24C8A4A1-0B36-44B9-81C0-849D236FB55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B261F46-4DEB-405F-90B3-ADDDD1054EFF}"/>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4" name="ZoneTexte 73">
            <a:extLst>
              <a:ext uri="{FF2B5EF4-FFF2-40B4-BE49-F238E27FC236}">
                <a16:creationId xmlns:a16="http://schemas.microsoft.com/office/drawing/2014/main" id="{50B3F57C-7F39-4A80-8F65-6964CB515BBF}"/>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085444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231730"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34350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C3E0EAA3-A291-4590-B164-B56846449520}"/>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CC0764B6-5569-40F7-9D39-C21D5DBB8F3F}"/>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46644784-B16A-44C2-820C-66ED1CB2E5F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A425741-D7C8-4E6B-ACB9-5DA5FF2794C7}"/>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831FE8C6-920B-4B08-8463-1333681727E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BAA5A17D-D997-478D-9BF5-FC7C766258F1}"/>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E521BB64-9457-426E-8909-CD14FE704DE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3" name="Ellipse 62">
            <a:extLst>
              <a:ext uri="{FF2B5EF4-FFF2-40B4-BE49-F238E27FC236}">
                <a16:creationId xmlns:a16="http://schemas.microsoft.com/office/drawing/2014/main" id="{6431E10E-B6A8-4B52-B256-5E0AE81D7793}"/>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8" name="Ellipse 67">
            <a:extLst>
              <a:ext uri="{FF2B5EF4-FFF2-40B4-BE49-F238E27FC236}">
                <a16:creationId xmlns:a16="http://schemas.microsoft.com/office/drawing/2014/main" id="{D153A791-44C0-4DD4-8697-6CEE92945CC8}"/>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9" name="Connecteur droit avec flèche 68">
            <a:extLst>
              <a:ext uri="{FF2B5EF4-FFF2-40B4-BE49-F238E27FC236}">
                <a16:creationId xmlns:a16="http://schemas.microsoft.com/office/drawing/2014/main" id="{C3A6D892-DFA8-40FD-8C1B-CD37557B482E}"/>
              </a:ext>
            </a:extLst>
          </p:cNvPr>
          <p:cNvCxnSpPr>
            <a:cxnSpLocks/>
            <a:endCxn id="6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70" name="ZoneTexte 69">
            <a:extLst>
              <a:ext uri="{FF2B5EF4-FFF2-40B4-BE49-F238E27FC236}">
                <a16:creationId xmlns:a16="http://schemas.microsoft.com/office/drawing/2014/main" id="{444CCF95-995C-4B44-AAEA-81B836109A60}"/>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1" name="Connecteur droit avec flèche 70">
            <a:extLst>
              <a:ext uri="{FF2B5EF4-FFF2-40B4-BE49-F238E27FC236}">
                <a16:creationId xmlns:a16="http://schemas.microsoft.com/office/drawing/2014/main" id="{0207E291-5F69-4500-B616-FF99D1271C5E}"/>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eur droit avec flèche 71">
            <a:extLst>
              <a:ext uri="{FF2B5EF4-FFF2-40B4-BE49-F238E27FC236}">
                <a16:creationId xmlns:a16="http://schemas.microsoft.com/office/drawing/2014/main" id="{4D5F1D57-C79F-4BD1-B6D9-05F63B0D4B3E}"/>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A86E312B-12BC-40CB-9B5E-3583A8497CB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6" name="ZoneTexte 75">
            <a:extLst>
              <a:ext uri="{FF2B5EF4-FFF2-40B4-BE49-F238E27FC236}">
                <a16:creationId xmlns:a16="http://schemas.microsoft.com/office/drawing/2014/main" id="{E4FC849D-16CD-4849-820A-8B00DA222993}"/>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83217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825521" cy="71575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18" name="Ellipse 17">
            <a:extLst>
              <a:ext uri="{FF2B5EF4-FFF2-40B4-BE49-F238E27FC236}">
                <a16:creationId xmlns:a16="http://schemas.microsoft.com/office/drawing/2014/main" id="{1432D720-CEDD-4569-81CA-1FF18102B863}"/>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
        <p:nvSpPr>
          <p:cNvPr id="19" name="Ellipse 18">
            <a:extLst>
              <a:ext uri="{FF2B5EF4-FFF2-40B4-BE49-F238E27FC236}">
                <a16:creationId xmlns:a16="http://schemas.microsoft.com/office/drawing/2014/main" id="{B9590D0B-5381-4250-B035-E9F84E92A7E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stCxn id="19" idx="7"/>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stCxn id="16" idx="1"/>
            <a:endCxn id="19" idx="6"/>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stCxn id="19" idx="5"/>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cxnSp>
        <p:nvCxnSpPr>
          <p:cNvPr id="67" name="Connecteur : en arc 66">
            <a:extLst>
              <a:ext uri="{FF2B5EF4-FFF2-40B4-BE49-F238E27FC236}">
                <a16:creationId xmlns:a16="http://schemas.microsoft.com/office/drawing/2014/main" id="{92066E22-0178-486C-B56C-F3A05535CF41}"/>
              </a:ext>
            </a:extLst>
          </p:cNvPr>
          <p:cNvCxnSpPr>
            <a:cxnSpLocks/>
            <a:stCxn id="10" idx="5"/>
            <a:endCxn id="19" idx="4"/>
          </p:cNvCxnSpPr>
          <p:nvPr/>
        </p:nvCxnSpPr>
        <p:spPr>
          <a:xfrm rot="5400000" flipH="1">
            <a:off x="5281259" y="944821"/>
            <a:ext cx="391410" cy="8323613"/>
          </a:xfrm>
          <a:prstGeom prst="curvedConnector3">
            <a:avLst>
              <a:gd name="adj1" fmla="val -369419"/>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ZoneTexte 69">
            <a:extLst>
              <a:ext uri="{FF2B5EF4-FFF2-40B4-BE49-F238E27FC236}">
                <a16:creationId xmlns:a16="http://schemas.microsoft.com/office/drawing/2014/main" id="{8159E909-2D25-417A-BBD8-01FB03E7F3E4}"/>
              </a:ext>
            </a:extLst>
          </p:cNvPr>
          <p:cNvSpPr txBox="1"/>
          <p:nvPr/>
        </p:nvSpPr>
        <p:spPr>
          <a:xfrm flipH="1">
            <a:off x="4821907" y="6425179"/>
            <a:ext cx="1386868" cy="369332"/>
          </a:xfrm>
          <a:prstGeom prst="rect">
            <a:avLst/>
          </a:prstGeom>
          <a:noFill/>
        </p:spPr>
        <p:txBody>
          <a:bodyPr wrap="square" rtlCol="0">
            <a:spAutoFit/>
          </a:bodyPr>
          <a:lstStyle/>
          <a:p>
            <a:r>
              <a:rPr lang="fr-FR" dirty="0">
                <a:solidFill>
                  <a:srgbClr val="FF0000"/>
                </a:solidFill>
              </a:rPr>
              <a:t>recherche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925131" y="1037654"/>
            <a:ext cx="1863070" cy="1105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84584"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184585" cy="369332"/>
          </a:xfrm>
          <a:prstGeom prst="rect">
            <a:avLst/>
          </a:prstGeom>
          <a:noFill/>
        </p:spPr>
        <p:txBody>
          <a:bodyPr wrap="square" rtlCol="0">
            <a:spAutoFit/>
          </a:bodyPr>
          <a:lstStyle/>
          <a:p>
            <a:r>
              <a:rPr lang="fr-FR" dirty="0">
                <a:solidFill>
                  <a:srgbClr val="FF0000"/>
                </a:solidFill>
              </a:rPr>
              <a:t>Participe</a:t>
            </a:r>
          </a:p>
        </p:txBody>
      </p:sp>
      <p:sp>
        <p:nvSpPr>
          <p:cNvPr id="99" name="ZoneTexte 98">
            <a:extLst>
              <a:ext uri="{FF2B5EF4-FFF2-40B4-BE49-F238E27FC236}">
                <a16:creationId xmlns:a16="http://schemas.microsoft.com/office/drawing/2014/main" id="{69408C3D-5377-4800-A2EB-4B4405BDED7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100" name="ZoneTexte 99">
            <a:extLst>
              <a:ext uri="{FF2B5EF4-FFF2-40B4-BE49-F238E27FC236}">
                <a16:creationId xmlns:a16="http://schemas.microsoft.com/office/drawing/2014/main" id="{01F73610-134D-4BBC-8E28-E8F6C4E3CB50}"/>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102" name="Connecteur droit avec flèche 101">
            <a:extLst>
              <a:ext uri="{FF2B5EF4-FFF2-40B4-BE49-F238E27FC236}">
                <a16:creationId xmlns:a16="http://schemas.microsoft.com/office/drawing/2014/main" id="{0C4B0B53-F953-49C1-9B3B-73C29CE96CE4}"/>
              </a:ext>
            </a:extLst>
          </p:cNvPr>
          <p:cNvCxnSpPr>
            <a:cxnSpLocks/>
            <a:stCxn id="19" idx="0"/>
            <a:endCxn id="1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104" name="ZoneTexte 103">
            <a:extLst>
              <a:ext uri="{FF2B5EF4-FFF2-40B4-BE49-F238E27FC236}">
                <a16:creationId xmlns:a16="http://schemas.microsoft.com/office/drawing/2014/main" id="{D03FE9BE-8532-4FA1-B672-32767EBE9299}"/>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105" name="Connecteur droit avec flèche 104">
            <a:extLst>
              <a:ext uri="{FF2B5EF4-FFF2-40B4-BE49-F238E27FC236}">
                <a16:creationId xmlns:a16="http://schemas.microsoft.com/office/drawing/2014/main" id="{6DBEB6AC-4D59-4781-81D6-A696487C54FA}"/>
              </a:ext>
            </a:extLst>
          </p:cNvPr>
          <p:cNvCxnSpPr>
            <a:cxnSpLocks/>
            <a:stCxn id="12" idx="3"/>
            <a:endCxn id="14" idx="6"/>
          </p:cNvCxnSpPr>
          <p:nvPr/>
        </p:nvCxnSpPr>
        <p:spPr>
          <a:xfrm flipH="1">
            <a:off x="5046026" y="783672"/>
            <a:ext cx="1487592" cy="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eur droit avec flèche 107">
            <a:extLst>
              <a:ext uri="{FF2B5EF4-FFF2-40B4-BE49-F238E27FC236}">
                <a16:creationId xmlns:a16="http://schemas.microsoft.com/office/drawing/2014/main" id="{1C338808-F44D-4F13-BC6B-EF04D6EA01C5}"/>
              </a:ext>
            </a:extLst>
          </p:cNvPr>
          <p:cNvCxnSpPr>
            <a:cxnSpLocks/>
            <a:stCxn id="14" idx="7"/>
            <a:endCxn id="12" idx="2"/>
          </p:cNvCxnSpPr>
          <p:nvPr/>
        </p:nvCxnSpPr>
        <p:spPr>
          <a:xfrm>
            <a:off x="4925131" y="531540"/>
            <a:ext cx="1503035" cy="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Connecteur droit avec flèche 110">
            <a:extLst>
              <a:ext uri="{FF2B5EF4-FFF2-40B4-BE49-F238E27FC236}">
                <a16:creationId xmlns:a16="http://schemas.microsoft.com/office/drawing/2014/main" id="{71AF0578-9769-48A9-9709-8B3C9368F391}"/>
              </a:ext>
            </a:extLst>
          </p:cNvPr>
          <p:cNvCxnSpPr>
            <a:cxnSpLocks/>
            <a:stCxn id="12" idx="6"/>
            <a:endCxn id="11" idx="1"/>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Connecteur droit avec flèche 113">
            <a:extLst>
              <a:ext uri="{FF2B5EF4-FFF2-40B4-BE49-F238E27FC236}">
                <a16:creationId xmlns:a16="http://schemas.microsoft.com/office/drawing/2014/main" id="{0CBB2FA2-A6C7-4083-A647-57DDC3B2BD72}"/>
              </a:ext>
            </a:extLst>
          </p:cNvPr>
          <p:cNvCxnSpPr>
            <a:cxnSpLocks/>
            <a:stCxn id="11" idx="2"/>
            <a:endCxn id="12" idx="5"/>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0BF531F-C445-4EDD-8E6E-1A4E3B170749}"/>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cxnSp>
        <p:nvCxnSpPr>
          <p:cNvPr id="54" name="Connecteur droit avec flèche 53">
            <a:extLst>
              <a:ext uri="{FF2B5EF4-FFF2-40B4-BE49-F238E27FC236}">
                <a16:creationId xmlns:a16="http://schemas.microsoft.com/office/drawing/2014/main" id="{7E595234-74E2-432D-89D7-916165A08BC1}"/>
              </a:ext>
            </a:extLst>
          </p:cNvPr>
          <p:cNvCxnSpPr>
            <a:cxnSpLocks/>
            <a:stCxn id="19" idx="0"/>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39D3DDB2-50ED-45EA-A298-048153EEF4C5}"/>
              </a:ext>
            </a:extLst>
          </p:cNvPr>
          <p:cNvCxnSpPr>
            <a:cxnSpLocks/>
            <a:endCxn id="19" idx="7"/>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ZoneTexte 57">
            <a:extLst>
              <a:ext uri="{FF2B5EF4-FFF2-40B4-BE49-F238E27FC236}">
                <a16:creationId xmlns:a16="http://schemas.microsoft.com/office/drawing/2014/main" id="{BEA9F3D8-A9E0-4647-BA43-9071A62D3B3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60" name="ZoneTexte 59">
            <a:extLst>
              <a:ext uri="{FF2B5EF4-FFF2-40B4-BE49-F238E27FC236}">
                <a16:creationId xmlns:a16="http://schemas.microsoft.com/office/drawing/2014/main" id="{03D0D457-9D93-4A03-87AB-69266BB2E452}"/>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12748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3208-4454-4B41-B50E-0D4232E2E831}"/>
              </a:ext>
            </a:extLst>
          </p:cNvPr>
          <p:cNvSpPr>
            <a:spLocks noGrp="1"/>
          </p:cNvSpPr>
          <p:nvPr>
            <p:ph type="title"/>
          </p:nvPr>
        </p:nvSpPr>
        <p:spPr/>
        <p:txBody>
          <a:bodyPr/>
          <a:lstStyle/>
          <a:p>
            <a:r>
              <a:rPr lang="fr-FR" dirty="0"/>
              <a:t>Calcul d’un itinéraire</a:t>
            </a:r>
          </a:p>
        </p:txBody>
      </p:sp>
      <p:sp>
        <p:nvSpPr>
          <p:cNvPr id="4" name="Espace réservé du contenu 3">
            <a:extLst>
              <a:ext uri="{FF2B5EF4-FFF2-40B4-BE49-F238E27FC236}">
                <a16:creationId xmlns:a16="http://schemas.microsoft.com/office/drawing/2014/main" id="{FF3AF9B2-A8AC-4679-B22F-9A6C167BAC7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927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9" name="Freeform: Shape 138">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1" name="Freeform: Shape 14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3" name="Freeform: Shape 142">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6" name="Freeform: Shape 145">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5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55" name="Freeform: Shape 15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0" name="Freeform: Shape 15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1" name="Freeform: Shape 16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63" name="Rectangle 162">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5" name="Rectangle 164">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7" name="Rectangle 166">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illustrant comment sont représentées les données structurées dans des tables de base de données">
            <a:extLst>
              <a:ext uri="{FF2B5EF4-FFF2-40B4-BE49-F238E27FC236}">
                <a16:creationId xmlns:a16="http://schemas.microsoft.com/office/drawing/2014/main" id="{A952A560-66C1-4A42-AC54-098F3BD1B45F}"/>
              </a:ext>
            </a:extLst>
          </p:cNvPr>
          <p:cNvPicPr>
            <a:picLocks noGrp="1" noChangeAspect="1" noChangeArrowheads="1"/>
          </p:cNvPicPr>
          <p:nvPr>
            <p:ph idx="1"/>
          </p:nvPr>
        </p:nvPicPr>
        <p:blipFill rotWithShape="1">
          <a:blip r:embed="rId2">
            <a:alphaModFix amt="70000"/>
            <a:extLst>
              <a:ext uri="{28A0092B-C50C-407E-A947-70E740481C1C}">
                <a14:useLocalDpi xmlns:a14="http://schemas.microsoft.com/office/drawing/2010/main" val="0"/>
              </a:ext>
            </a:extLst>
          </a:blip>
          <a:srcRect l="1259" r="5627" b="-6"/>
          <a:stretch/>
        </p:blipFill>
        <p:spPr bwMode="auto">
          <a:xfrm>
            <a:off x="20" y="10"/>
            <a:ext cx="6095980" cy="685661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AC7E464-F36B-4299-9C7B-93A563014895}"/>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l="3624" r="3" b="3"/>
          <a:stretch/>
        </p:blipFill>
        <p:spPr bwMode="auto">
          <a:xfrm>
            <a:off x="6096000" y="10"/>
            <a:ext cx="6096000" cy="6856614"/>
          </a:xfrm>
          <a:prstGeom prst="rect">
            <a:avLst/>
          </a:prstGeom>
          <a:noFill/>
          <a:extLst>
            <a:ext uri="{909E8E84-426E-40DD-AFC4-6F175D3DCCD1}">
              <a14:hiddenFill xmlns:a14="http://schemas.microsoft.com/office/drawing/2010/main">
                <a:solidFill>
                  <a:srgbClr val="FFFFFF"/>
                </a:solidFill>
              </a14:hiddenFill>
            </a:ext>
          </a:extLst>
        </p:spPr>
      </p:pic>
      <p:grpSp>
        <p:nvGrpSpPr>
          <p:cNvPr id="169"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70"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2" name="Freeform: Shape 171">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73" name="Freeform: Shape 172">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74" name="Freeform: Shape 173">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75" name="Freeform: Shape 174">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76" name="Freeform: Shape 175">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1" name="Freeform: Shape 170">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80"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82"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83" name="Freeform: Shape 182">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84" name="Freeform: Shape 183">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85"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196" name="Freeform: Shape 195">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97" name="Freeform: Shape 196">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98" name="Freeform: Shape 197">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99" name="Freeform: Shape 198">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200" name="Freeform: Shape 199">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86" name="Freeform: Shape 185">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87" name="Freeform: Shape 186">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92" name="Freeform: Shape 191">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93" name="Freeform: Shape 192">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94" name="Freeform: Shape 193">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95" name="Freeform: Shape 194">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re 1">
            <a:extLst>
              <a:ext uri="{FF2B5EF4-FFF2-40B4-BE49-F238E27FC236}">
                <a16:creationId xmlns:a16="http://schemas.microsoft.com/office/drawing/2014/main" id="{D32EDA76-5C2C-4100-9E2E-0F584A30442F}"/>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SQL</a:t>
            </a:r>
            <a:br>
              <a:rPr lang="en-US" sz="6600" kern="1200" dirty="0">
                <a:solidFill>
                  <a:srgbClr val="FFFFFF"/>
                </a:solidFill>
                <a:latin typeface="+mj-lt"/>
                <a:ea typeface="+mj-ea"/>
                <a:cs typeface="+mj-cs"/>
              </a:rPr>
            </a:br>
            <a:r>
              <a:rPr lang="en-US" sz="6600" kern="1200" dirty="0">
                <a:solidFill>
                  <a:srgbClr val="FFFFFF"/>
                </a:solidFill>
                <a:latin typeface="+mj-lt"/>
                <a:ea typeface="+mj-ea"/>
                <a:cs typeface="+mj-cs"/>
              </a:rPr>
              <a:t>base </a:t>
            </a:r>
            <a:r>
              <a:rPr lang="en-US" sz="6600" kern="1200" dirty="0" err="1">
                <a:solidFill>
                  <a:srgbClr val="FFFFFF"/>
                </a:solidFill>
                <a:latin typeface="+mj-lt"/>
                <a:ea typeface="+mj-ea"/>
                <a:cs typeface="+mj-cs"/>
              </a:rPr>
              <a:t>relationnelle</a:t>
            </a:r>
            <a:endParaRPr lang="en-US" sz="6600" kern="1200" dirty="0">
              <a:solidFill>
                <a:srgbClr val="FFFFFF"/>
              </a:solidFill>
              <a:latin typeface="+mj-lt"/>
              <a:ea typeface="+mj-ea"/>
              <a:cs typeface="+mj-cs"/>
            </a:endParaRPr>
          </a:p>
        </p:txBody>
      </p:sp>
      <p:grpSp>
        <p:nvGrpSpPr>
          <p:cNvPr id="202"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203" name="Straight Connector 202">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04" name="Straight Connector 203">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64119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5" name="Rectangle 7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7"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8" name="Freeform: Shape 77">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Freeform: Shape 78">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87"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88"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0" name="Freeform: Shape 89">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9" name="Freeform: Shape 88">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ZoneTexte 3">
            <a:extLst>
              <a:ext uri="{FF2B5EF4-FFF2-40B4-BE49-F238E27FC236}">
                <a16:creationId xmlns:a16="http://schemas.microsoft.com/office/drawing/2014/main" id="{B20584F7-0DC3-4532-8254-DA2FDA2E83DF}"/>
              </a:ext>
            </a:extLst>
          </p:cNvPr>
          <p:cNvSpPr txBox="1"/>
          <p:nvPr/>
        </p:nvSpPr>
        <p:spPr>
          <a:xfrm>
            <a:off x="1656574" y="5285909"/>
            <a:ext cx="4657615" cy="369332"/>
          </a:xfrm>
          <a:prstGeom prst="rect">
            <a:avLst/>
          </a:prstGeom>
          <a:noFill/>
        </p:spPr>
        <p:txBody>
          <a:bodyPr wrap="square" rtlCol="0">
            <a:spAutoFit/>
          </a:bodyPr>
          <a:lstStyle/>
          <a:p>
            <a:r>
              <a:rPr lang="fr-FR" dirty="0"/>
              <a:t>Schéma - </a:t>
            </a:r>
            <a:r>
              <a:rPr lang="fr-FR" dirty="0" err="1"/>
              <a:t>SnowFlake</a:t>
            </a:r>
            <a:endParaRPr lang="fr-FR" dirty="0"/>
          </a:p>
        </p:txBody>
      </p:sp>
      <p:pic>
        <p:nvPicPr>
          <p:cNvPr id="5" name="Picture 6" descr="Afficher l’image source">
            <a:extLst>
              <a:ext uri="{FF2B5EF4-FFF2-40B4-BE49-F238E27FC236}">
                <a16:creationId xmlns:a16="http://schemas.microsoft.com/office/drawing/2014/main" id="{23501E41-5A7B-467B-BE68-608FDE10D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66" y="13302"/>
            <a:ext cx="6094032" cy="3958623"/>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19E44B86-5646-4279-910A-872CDD134A71}"/>
              </a:ext>
            </a:extLst>
          </p:cNvPr>
          <p:cNvSpPr txBox="1"/>
          <p:nvPr/>
        </p:nvSpPr>
        <p:spPr>
          <a:xfrm>
            <a:off x="8356318" y="3953255"/>
            <a:ext cx="1729882" cy="369332"/>
          </a:xfrm>
          <a:prstGeom prst="rect">
            <a:avLst/>
          </a:prstGeom>
          <a:noFill/>
        </p:spPr>
        <p:txBody>
          <a:bodyPr wrap="square" rtlCol="0">
            <a:spAutoFit/>
          </a:bodyPr>
          <a:lstStyle/>
          <a:p>
            <a:r>
              <a:rPr lang="fr-FR" dirty="0"/>
              <a:t>Schéma - Star</a:t>
            </a:r>
          </a:p>
        </p:txBody>
      </p:sp>
      <p:pic>
        <p:nvPicPr>
          <p:cNvPr id="4104" name="Picture 8" descr="Snowflake Schema Example">
            <a:extLst>
              <a:ext uri="{FF2B5EF4-FFF2-40B4-BE49-F238E27FC236}">
                <a16:creationId xmlns:a16="http://schemas.microsoft.com/office/drawing/2014/main" id="{B12C6E85-454E-4354-B463-85FCEFEBC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38" y="750919"/>
            <a:ext cx="5840182" cy="453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8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re 1">
            <a:extLst>
              <a:ext uri="{FF2B5EF4-FFF2-40B4-BE49-F238E27FC236}">
                <a16:creationId xmlns:a16="http://schemas.microsoft.com/office/drawing/2014/main" id="{75E03081-0723-4CB6-B120-F7EE09A38175}"/>
              </a:ext>
            </a:extLst>
          </p:cNvPr>
          <p:cNvSpPr>
            <a:spLocks noGrp="1"/>
          </p:cNvSpPr>
          <p:nvPr>
            <p:ph type="title"/>
          </p:nvPr>
        </p:nvSpPr>
        <p:spPr>
          <a:xfrm>
            <a:off x="1198181" y="168425"/>
            <a:ext cx="9988166" cy="1499401"/>
          </a:xfrm>
        </p:spPr>
        <p:txBody>
          <a:bodyPr>
            <a:normAutofit/>
          </a:bodyPr>
          <a:lstStyle/>
          <a:p>
            <a:pPr algn="ctr"/>
            <a:r>
              <a:rPr lang="fr-FR" dirty="0"/>
              <a:t>Le NoSQL, quésaco ?</a:t>
            </a:r>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Espace réservé du contenu 2">
            <a:extLst>
              <a:ext uri="{FF2B5EF4-FFF2-40B4-BE49-F238E27FC236}">
                <a16:creationId xmlns:a16="http://schemas.microsoft.com/office/drawing/2014/main" id="{FD2471A0-B2E9-4121-84FF-02D206318F4C}"/>
              </a:ext>
            </a:extLst>
          </p:cNvPr>
          <p:cNvGraphicFramePr>
            <a:graphicFrameLocks noGrp="1"/>
          </p:cNvGraphicFramePr>
          <p:nvPr>
            <p:ph idx="1"/>
            <p:extLst>
              <p:ext uri="{D42A27DB-BD31-4B8C-83A1-F6EECF244321}">
                <p14:modId xmlns:p14="http://schemas.microsoft.com/office/powerpoint/2010/main" val="2989657627"/>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1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9EF246BD-A9C2-4FA6-A548-B310E057C558}"/>
              </a:ext>
            </a:extLst>
          </p:cNvPr>
          <p:cNvGraphicFramePr>
            <a:graphicFrameLocks noGrp="1"/>
          </p:cNvGraphicFramePr>
          <p:nvPr>
            <p:ph idx="1"/>
            <p:extLst>
              <p:ext uri="{D42A27DB-BD31-4B8C-83A1-F6EECF244321}">
                <p14:modId xmlns:p14="http://schemas.microsoft.com/office/powerpoint/2010/main" val="3977998199"/>
              </p:ext>
            </p:extLst>
          </p:nvPr>
        </p:nvGraphicFramePr>
        <p:xfrm>
          <a:off x="0" y="-8962"/>
          <a:ext cx="6391835" cy="6841390"/>
        </p:xfrm>
        <a:graphic>
          <a:graphicData uri="http://schemas.openxmlformats.org/drawingml/2006/table">
            <a:tbl>
              <a:tblPr/>
              <a:tblGrid>
                <a:gridCol w="6391835">
                  <a:extLst>
                    <a:ext uri="{9D8B030D-6E8A-4147-A177-3AD203B41FA5}">
                      <a16:colId xmlns:a16="http://schemas.microsoft.com/office/drawing/2014/main" val="1735933148"/>
                    </a:ext>
                  </a:extLst>
                </a:gridCol>
              </a:tblGrid>
              <a:tr h="6602932">
                <a:tc>
                  <a:txBody>
                    <a:bodyPr/>
                    <a:lstStyle/>
                    <a:p>
                      <a:pPr marL="0" marR="0" fontAlgn="t">
                        <a:spcBef>
                          <a:spcPts val="0"/>
                        </a:spcBef>
                        <a:spcAft>
                          <a:spcPts val="0"/>
                        </a:spcAft>
                      </a:pPr>
                      <a:r>
                        <a:rPr lang="la-Latn" sz="1200" b="1" dirty="0">
                          <a:solidFill>
                            <a:srgbClr val="0080C0"/>
                          </a:solidFill>
                          <a:effectLst/>
                          <a:latin typeface="Courier New" panose="02070309020205020404" pitchFamily="49" charset="0"/>
                        </a:rPr>
                        <a:t>## Document 1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"103248"</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"AAA"</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"BBB"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"Main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"101"</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"state"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"NY"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"firstOrder"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"02/28/2003"</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fr-FR" sz="1200" dirty="0">
                        <a:effectLst/>
                        <a:latin typeface="Calibri" panose="020F0502020204030204" pitchFamily="34" charset="0"/>
                      </a:endParaRPr>
                    </a:p>
                    <a:p>
                      <a:pPr marL="0" marR="0" fontAlgn="t">
                        <a:spcBef>
                          <a:spcPts val="0"/>
                        </a:spcBef>
                        <a:spcAft>
                          <a:spcPts val="0"/>
                        </a:spcAft>
                      </a:pPr>
                      <a:r>
                        <a:rPr lang="la-Latn" sz="1200" b="1" dirty="0">
                          <a:solidFill>
                            <a:srgbClr val="0080C0"/>
                          </a:solidFill>
                          <a:effectLst/>
                          <a:latin typeface="Courier New" panose="02070309020205020404" pitchFamily="49" charset="0"/>
                        </a:rPr>
                        <a:t>## Document 2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"103249"</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"title"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"Mr"</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"forename"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CCC</a:t>
                      </a:r>
                      <a:r>
                        <a:rPr lang="la-Latn" sz="1200" dirty="0">
                          <a:solidFill>
                            <a:srgbClr val="A68500"/>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DDD</a:t>
                      </a:r>
                      <a:r>
                        <a:rPr lang="la-Latn" sz="1200" dirty="0">
                          <a:solidFill>
                            <a:srgbClr val="A6850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"Another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"202"</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"county"</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"Gloucestershire"</a:t>
                      </a:r>
                      <a:r>
                        <a:rPr lang="la-Latn" sz="1200" b="1" dirty="0">
                          <a:solidFill>
                            <a:srgbClr val="FF0080"/>
                          </a:solidFill>
                          <a:effectLst/>
                          <a:highlight>
                            <a:srgbClr val="FFFF00"/>
                          </a:highlight>
                          <a:latin typeface="Courier New" panose="02070309020205020404" pitchFamily="49" charset="0"/>
                        </a:rPr>
                        <a:t>,</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highlight>
                            <a:srgbClr val="FFFF00"/>
                          </a:highligh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"country-region"</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"UK" </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txBody>
                  <a:tcPr marL="37415" marR="37415" marT="37415" marB="3741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224866792"/>
                  </a:ext>
                </a:extLst>
              </a:tr>
            </a:tbl>
          </a:graphicData>
        </a:graphic>
      </p:graphicFrame>
      <p:sp>
        <p:nvSpPr>
          <p:cNvPr id="5" name="ZoneTexte 4">
            <a:extLst>
              <a:ext uri="{FF2B5EF4-FFF2-40B4-BE49-F238E27FC236}">
                <a16:creationId xmlns:a16="http://schemas.microsoft.com/office/drawing/2014/main" id="{0A9362CC-5DF1-4D30-A49C-FF68D2D39C1D}"/>
              </a:ext>
            </a:extLst>
          </p:cNvPr>
          <p:cNvSpPr txBox="1"/>
          <p:nvPr/>
        </p:nvSpPr>
        <p:spPr>
          <a:xfrm>
            <a:off x="6669761" y="244849"/>
            <a:ext cx="5207914" cy="1569660"/>
          </a:xfrm>
          <a:prstGeom prst="rect">
            <a:avLst/>
          </a:prstGeom>
          <a:noFill/>
        </p:spPr>
        <p:txBody>
          <a:bodyPr wrap="square" rtlCol="0">
            <a:spAutoFit/>
          </a:bodyPr>
          <a:lstStyle/>
          <a:p>
            <a:r>
              <a:rPr lang="fr-FR" sz="4800" dirty="0"/>
              <a:t>Données semi structurées</a:t>
            </a:r>
          </a:p>
        </p:txBody>
      </p:sp>
      <p:sp>
        <p:nvSpPr>
          <p:cNvPr id="6" name="Espace réservé du texte 5">
            <a:extLst>
              <a:ext uri="{FF2B5EF4-FFF2-40B4-BE49-F238E27FC236}">
                <a16:creationId xmlns:a16="http://schemas.microsoft.com/office/drawing/2014/main" id="{1641AB60-6253-4A9A-8FF8-D80988BBCB3D}"/>
              </a:ext>
            </a:extLst>
          </p:cNvPr>
          <p:cNvSpPr txBox="1">
            <a:spLocks/>
          </p:cNvSpPr>
          <p:nvPr/>
        </p:nvSpPr>
        <p:spPr>
          <a:xfrm>
            <a:off x="6477002" y="2304938"/>
            <a:ext cx="4967269" cy="38081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r>
              <a:rPr lang="en-US" sz="1800" dirty="0"/>
              <a:t>JSON</a:t>
            </a:r>
          </a:p>
          <a:p>
            <a:pPr marL="285750"/>
            <a:r>
              <a:rPr lang="en-US" sz="1800" dirty="0"/>
              <a:t>XML</a:t>
            </a:r>
          </a:p>
        </p:txBody>
      </p:sp>
    </p:spTree>
    <p:extLst>
      <p:ext uri="{BB962C8B-B14F-4D97-AF65-F5344CB8AC3E}">
        <p14:creationId xmlns:p14="http://schemas.microsoft.com/office/powerpoint/2010/main" val="251957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re 3">
            <a:extLst>
              <a:ext uri="{FF2B5EF4-FFF2-40B4-BE49-F238E27FC236}">
                <a16:creationId xmlns:a16="http://schemas.microsoft.com/office/drawing/2014/main" id="{5351778D-BD05-4E86-A50A-5BD4252D483E}"/>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sz="4400" kern="1200">
                <a:solidFill>
                  <a:schemeClr val="tx2"/>
                </a:solidFill>
                <a:latin typeface="+mj-lt"/>
                <a:ea typeface="+mj-ea"/>
                <a:cs typeface="+mj-cs"/>
              </a:rPr>
              <a:t>Données</a:t>
            </a:r>
            <a:br>
              <a:rPr lang="en-US" sz="4400" kern="1200">
                <a:solidFill>
                  <a:schemeClr val="tx2"/>
                </a:solidFill>
                <a:latin typeface="+mj-lt"/>
                <a:ea typeface="+mj-ea"/>
                <a:cs typeface="+mj-cs"/>
              </a:rPr>
            </a:br>
            <a:r>
              <a:rPr lang="en-US" sz="4400" kern="1200">
                <a:solidFill>
                  <a:schemeClr val="tx2"/>
                </a:solidFill>
                <a:latin typeface="+mj-lt"/>
                <a:ea typeface="+mj-ea"/>
                <a:cs typeface="+mj-cs"/>
              </a:rPr>
              <a:t>non structurées</a:t>
            </a:r>
          </a:p>
        </p:txBody>
      </p:sp>
      <p:pic>
        <p:nvPicPr>
          <p:cNvPr id="9" name="Image 8">
            <a:extLst>
              <a:ext uri="{FF2B5EF4-FFF2-40B4-BE49-F238E27FC236}">
                <a16:creationId xmlns:a16="http://schemas.microsoft.com/office/drawing/2014/main" id="{BDD8A691-C212-49F2-800E-223E9810D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182" y="2420795"/>
            <a:ext cx="4967270" cy="3576434"/>
          </a:xfrm>
          <a:prstGeom prst="rect">
            <a:avLst/>
          </a:prstGeom>
        </p:spPr>
      </p:pic>
      <p:grpSp>
        <p:nvGrpSpPr>
          <p:cNvPr id="5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Espace réservé du texte 5">
            <a:extLst>
              <a:ext uri="{FF2B5EF4-FFF2-40B4-BE49-F238E27FC236}">
                <a16:creationId xmlns:a16="http://schemas.microsoft.com/office/drawing/2014/main" id="{4C982780-CCB2-4835-8578-2C004D43DC46}"/>
              </a:ext>
            </a:extLst>
          </p:cNvPr>
          <p:cNvSpPr>
            <a:spLocks noGrp="1"/>
          </p:cNvSpPr>
          <p:nvPr>
            <p:ph type="body" sz="half" idx="2"/>
          </p:nvPr>
        </p:nvSpPr>
        <p:spPr>
          <a:xfrm>
            <a:off x="6477002" y="2304938"/>
            <a:ext cx="4967269" cy="3808150"/>
          </a:xfrm>
        </p:spPr>
        <p:txBody>
          <a:bodyPr vert="horz" lIns="91440" tIns="45720" rIns="91440" bIns="45720" rtlCol="0">
            <a:normAutofit/>
          </a:bodyPr>
          <a:lstStyle/>
          <a:p>
            <a:pPr marL="285750" indent="-228600">
              <a:buFont typeface="Avenir Next LT Pro" panose="020B0504020202020204" pitchFamily="34" charset="0"/>
              <a:buChar char="+"/>
            </a:pPr>
            <a:r>
              <a:rPr lang="en-US" sz="1800" b="0" i="0" dirty="0">
                <a:effectLst/>
              </a:rPr>
              <a:t>Images (JPEG, GIF, PNG, etc.) </a:t>
            </a:r>
          </a:p>
          <a:p>
            <a:pPr marL="285750" indent="-228600">
              <a:buFont typeface="Avenir Next LT Pro" panose="020B0504020202020204" pitchFamily="34" charset="0"/>
              <a:buChar char="+"/>
            </a:pPr>
            <a:r>
              <a:rPr lang="en-US" sz="1800" b="0" i="0" dirty="0" err="1">
                <a:effectLst/>
              </a:rPr>
              <a:t>Vidéos</a:t>
            </a:r>
            <a:r>
              <a:rPr lang="en-US" sz="1800" b="0" i="0" dirty="0">
                <a:effectLst/>
              </a:rPr>
              <a:t> </a:t>
            </a:r>
          </a:p>
          <a:p>
            <a:pPr marL="285750" indent="-228600">
              <a:buFont typeface="Avenir Next LT Pro" panose="020B0504020202020204" pitchFamily="34" charset="0"/>
              <a:buChar char="+"/>
            </a:pPr>
            <a:r>
              <a:rPr lang="en-US" sz="1800" b="0" i="0" dirty="0" err="1">
                <a:effectLst/>
              </a:rPr>
              <a:t>Mémos</a:t>
            </a:r>
            <a:r>
              <a:rPr lang="en-US" sz="1800" b="0" i="0" dirty="0">
                <a:effectLst/>
              </a:rPr>
              <a:t> </a:t>
            </a:r>
          </a:p>
          <a:p>
            <a:pPr marL="285750" indent="-228600">
              <a:buFont typeface="Avenir Next LT Pro" panose="020B0504020202020204" pitchFamily="34" charset="0"/>
              <a:buChar char="+"/>
            </a:pPr>
            <a:r>
              <a:rPr lang="en-US" sz="1800" b="0" i="0" dirty="0">
                <a:effectLst/>
              </a:rPr>
              <a:t>Rapports </a:t>
            </a:r>
          </a:p>
          <a:p>
            <a:pPr marL="285750" indent="-228600">
              <a:buFont typeface="Avenir Next LT Pro" panose="020B0504020202020204" pitchFamily="34" charset="0"/>
              <a:buChar char="+"/>
            </a:pPr>
            <a:r>
              <a:rPr lang="en-US" sz="1800" b="0" i="0" dirty="0">
                <a:effectLst/>
              </a:rPr>
              <a:t>Documents </a:t>
            </a:r>
          </a:p>
          <a:p>
            <a:pPr marL="285750" indent="-228600">
              <a:buFont typeface="Avenir Next LT Pro" panose="020B0504020202020204" pitchFamily="34" charset="0"/>
              <a:buChar char="+"/>
            </a:pPr>
            <a:r>
              <a:rPr lang="en-US" sz="1800" b="0" i="0" dirty="0">
                <a:effectLst/>
              </a:rPr>
              <a:t>Word et </a:t>
            </a:r>
            <a:r>
              <a:rPr lang="en-US" sz="1800" b="0" i="0" dirty="0" err="1">
                <a:effectLst/>
              </a:rPr>
              <a:t>présentations</a:t>
            </a:r>
            <a:r>
              <a:rPr lang="en-US" sz="1800" b="0" i="0" dirty="0">
                <a:effectLst/>
              </a:rPr>
              <a:t> PowerPoint </a:t>
            </a:r>
          </a:p>
          <a:p>
            <a:pPr marL="285750" indent="-228600">
              <a:buFont typeface="Avenir Next LT Pro" panose="020B0504020202020204" pitchFamily="34" charset="0"/>
              <a:buChar char="+"/>
            </a:pPr>
            <a:r>
              <a:rPr lang="en-US" sz="1800" b="0" i="0" dirty="0" err="1">
                <a:effectLst/>
              </a:rPr>
              <a:t>Enquêtes</a:t>
            </a:r>
            <a:endParaRPr lang="en-US" sz="1800" dirty="0"/>
          </a:p>
        </p:txBody>
      </p:sp>
    </p:spTree>
    <p:extLst>
      <p:ext uri="{BB962C8B-B14F-4D97-AF65-F5344CB8AC3E}">
        <p14:creationId xmlns:p14="http://schemas.microsoft.com/office/powerpoint/2010/main" val="328373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90F12-421E-4F92-9A18-ECDC99DA32C0}"/>
              </a:ext>
            </a:extLst>
          </p:cNvPr>
          <p:cNvSpPr>
            <a:spLocks noGrp="1"/>
          </p:cNvSpPr>
          <p:nvPr>
            <p:ph type="title"/>
          </p:nvPr>
        </p:nvSpPr>
        <p:spPr/>
        <p:txBody>
          <a:bodyPr>
            <a:normAutofit/>
          </a:bodyPr>
          <a:lstStyle/>
          <a:p>
            <a:r>
              <a:rPr lang="fr-FR" b="0" i="0" dirty="0">
                <a:solidFill>
                  <a:srgbClr val="4C4C51"/>
                </a:solidFill>
                <a:effectLst/>
                <a:latin typeface="Segoe UI" panose="020B0502040204020203" pitchFamily="34" charset="0"/>
              </a:rPr>
              <a:t>Les 4 types de bases de données NoSQL</a:t>
            </a:r>
            <a:endParaRPr lang="fr-FR" dirty="0"/>
          </a:p>
        </p:txBody>
      </p:sp>
      <p:sp>
        <p:nvSpPr>
          <p:cNvPr id="3" name="Espace réservé du contenu 2">
            <a:extLst>
              <a:ext uri="{FF2B5EF4-FFF2-40B4-BE49-F238E27FC236}">
                <a16:creationId xmlns:a16="http://schemas.microsoft.com/office/drawing/2014/main" id="{660D35D3-9E5B-4683-8970-095F28A6C5A2}"/>
              </a:ext>
            </a:extLst>
          </p:cNvPr>
          <p:cNvSpPr>
            <a:spLocks noGrp="1"/>
          </p:cNvSpPr>
          <p:nvPr>
            <p:ph idx="1"/>
          </p:nvPr>
        </p:nvSpPr>
        <p:spPr/>
        <p:txBody>
          <a:bodyPr>
            <a:normAutofit fontScale="55000" lnSpcReduction="20000"/>
          </a:bodyPr>
          <a:lstStyle/>
          <a:p>
            <a:pPr algn="l">
              <a:buFont typeface="Wingdings" panose="05000000000000000000" pitchFamily="2" charset="2"/>
              <a:buChar char="Ø"/>
            </a:pPr>
            <a:r>
              <a:rPr lang="fr-FR" b="1" i="0" dirty="0">
                <a:solidFill>
                  <a:srgbClr val="2E2E33"/>
                </a:solidFill>
                <a:effectLst/>
                <a:latin typeface="Segoe UI" panose="020B0502040204020203" pitchFamily="34" charset="0"/>
              </a:rPr>
              <a:t>Clé-valeur </a:t>
            </a:r>
          </a:p>
          <a:p>
            <a:pPr marL="0" indent="0" algn="l">
              <a:buNone/>
            </a:pPr>
            <a:r>
              <a:rPr lang="fr-FR" b="0" i="0" dirty="0">
                <a:solidFill>
                  <a:srgbClr val="4C4C51"/>
                </a:solidFill>
                <a:effectLst/>
                <a:latin typeface="Segoe UI" panose="020B0502040204020203" pitchFamily="34" charset="0"/>
              </a:rPr>
              <a:t>Clé-valeur stocke des paires de clés et de valeurs à l'aide d'une table de hachage. Adapté pour retrouver rapidement une valeur.</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Document</a:t>
            </a:r>
          </a:p>
          <a:p>
            <a:pPr marL="0" indent="0" algn="l">
              <a:buNone/>
            </a:pPr>
            <a:r>
              <a:rPr lang="fr-FR" b="0" i="0" dirty="0">
                <a:solidFill>
                  <a:srgbClr val="4C4C51"/>
                </a:solidFill>
                <a:effectLst/>
                <a:latin typeface="Segoe UI" panose="020B0502040204020203" pitchFamily="34" charset="0"/>
              </a:rPr>
              <a:t>Les bases de données de </a:t>
            </a:r>
            <a:r>
              <a:rPr lang="fr-FR" b="1" i="0" dirty="0">
                <a:solidFill>
                  <a:srgbClr val="4C4C51"/>
                </a:solidFill>
                <a:effectLst/>
                <a:latin typeface="Segoe UI" panose="020B0502040204020203" pitchFamily="34" charset="0"/>
              </a:rPr>
              <a:t>documents</a:t>
            </a:r>
            <a:r>
              <a:rPr lang="fr-FR" b="0" i="0" dirty="0">
                <a:solidFill>
                  <a:srgbClr val="4C4C51"/>
                </a:solidFill>
                <a:effectLst/>
                <a:latin typeface="Segoe UI" panose="020B0502040204020203" pitchFamily="34" charset="0"/>
              </a:rPr>
              <a:t> étendent le concept de base de données clé-valeur en organisant des documents entiers dans des groupes appelés collections. Elles prennent en charge les paires clé-valeur imbriquées et autorisent les requêtes sur tous les attributs d'un document. </a:t>
            </a:r>
            <a:r>
              <a:rPr lang="fr-FR" b="0" i="0" dirty="0">
                <a:solidFill>
                  <a:srgbClr val="4C4C51"/>
                </a:solidFill>
                <a:effectLst/>
                <a:latin typeface="Segoe UI" panose="020B0502040204020203" pitchFamily="34" charset="0"/>
                <a:sym typeface="Wingdings" panose="05000000000000000000" pitchFamily="2" charset="2"/>
              </a:rPr>
              <a:t> souvent du JSON.</a:t>
            </a:r>
            <a:endParaRPr lang="fr-FR" b="0" i="0" dirty="0">
              <a:solidFill>
                <a:srgbClr val="4C4C51"/>
              </a:solidFill>
              <a:effectLst/>
              <a:latin typeface="Segoe UI" panose="020B0502040204020203" pitchFamily="34" charset="0"/>
            </a:endParaRPr>
          </a:p>
          <a:p>
            <a:pPr algn="l">
              <a:buFont typeface="Wingdings" panose="05000000000000000000" pitchFamily="2" charset="2"/>
              <a:buChar char="Ø"/>
            </a:pPr>
            <a:r>
              <a:rPr lang="fr-FR" b="1" i="0" dirty="0">
                <a:solidFill>
                  <a:srgbClr val="2E2E33"/>
                </a:solidFill>
                <a:effectLst/>
                <a:latin typeface="Segoe UI" panose="020B0502040204020203" pitchFamily="34" charset="0"/>
              </a:rPr>
              <a:t>En colonnes</a:t>
            </a:r>
          </a:p>
          <a:p>
            <a:pPr marL="0" indent="0" algn="l">
              <a:buNone/>
            </a:pPr>
            <a:r>
              <a:rPr lang="fr-FR" sz="2700" b="0" i="0" dirty="0">
                <a:solidFill>
                  <a:srgbClr val="202122"/>
                </a:solidFill>
                <a:effectLst/>
              </a:rPr>
              <a:t>Une </a:t>
            </a:r>
            <a:r>
              <a:rPr lang="fr-FR" sz="2700" i="0" dirty="0">
                <a:solidFill>
                  <a:srgbClr val="202122"/>
                </a:solidFill>
                <a:effectLst/>
              </a:rPr>
              <a:t>base de données orientée </a:t>
            </a:r>
            <a:r>
              <a:rPr lang="fr-FR" sz="2700" b="1" i="0" dirty="0">
                <a:solidFill>
                  <a:srgbClr val="202122"/>
                </a:solidFill>
                <a:effectLst/>
              </a:rPr>
              <a:t>colonnes</a:t>
            </a:r>
            <a:r>
              <a:rPr lang="fr-FR" sz="2700" b="0" i="0" dirty="0">
                <a:solidFill>
                  <a:srgbClr val="202122"/>
                </a:solidFill>
                <a:effectLst/>
              </a:rPr>
              <a:t> stocke les données par colonne et non par ligne. L'orientation colonne permet d'ajouter des colonnes plus facilement aux tables (les lignes n'ont pas besoin d'être redimensionnées). Elle permet de plus une compression par colonne, efficace lorsque les données de la colonne se ressemblent.</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Graph</a:t>
            </a:r>
          </a:p>
          <a:p>
            <a:pPr marL="0" indent="0" algn="l">
              <a:buNone/>
            </a:pPr>
            <a:r>
              <a:rPr lang="fr-FR" b="0" i="0" dirty="0">
                <a:solidFill>
                  <a:srgbClr val="4C4C51"/>
                </a:solidFill>
                <a:effectLst/>
                <a:latin typeface="Segoe UI" panose="020B0502040204020203" pitchFamily="34" charset="0"/>
              </a:rPr>
              <a:t>Les bases de données </a:t>
            </a:r>
            <a:r>
              <a:rPr lang="fr-FR" b="1" i="0" dirty="0">
                <a:solidFill>
                  <a:srgbClr val="4C4C51"/>
                </a:solidFill>
                <a:effectLst/>
                <a:latin typeface="Segoe UI" panose="020B0502040204020203" pitchFamily="34" charset="0"/>
              </a:rPr>
              <a:t>graphes</a:t>
            </a:r>
            <a:r>
              <a:rPr lang="fr-FR" b="0" i="0" dirty="0">
                <a:solidFill>
                  <a:srgbClr val="4C4C51"/>
                </a:solidFill>
                <a:effectLst/>
                <a:latin typeface="Segoe UI" panose="020B0502040204020203" pitchFamily="34" charset="0"/>
              </a:rPr>
              <a:t> utilisent un modèle basé sur les nœuds et les bords pour représenter les données interconnectées (relations entre membres d'un réseau social, par exemple), et offrent un stockage et une navigation facilités en présence de relations complexes.</a:t>
            </a:r>
          </a:p>
          <a:p>
            <a:endParaRPr lang="fr-FR" dirty="0"/>
          </a:p>
        </p:txBody>
      </p:sp>
      <p:pic>
        <p:nvPicPr>
          <p:cNvPr id="5" name="Image 4">
            <a:extLst>
              <a:ext uri="{FF2B5EF4-FFF2-40B4-BE49-F238E27FC236}">
                <a16:creationId xmlns:a16="http://schemas.microsoft.com/office/drawing/2014/main" id="{5B2227F3-AAED-4629-85D3-180363323883}"/>
              </a:ext>
            </a:extLst>
          </p:cNvPr>
          <p:cNvPicPr>
            <a:picLocks noChangeAspect="1"/>
          </p:cNvPicPr>
          <p:nvPr/>
        </p:nvPicPr>
        <p:blipFill>
          <a:blip r:embed="rId2"/>
          <a:stretch>
            <a:fillRect/>
          </a:stretch>
        </p:blipFill>
        <p:spPr>
          <a:xfrm>
            <a:off x="2240929" y="1532229"/>
            <a:ext cx="556308" cy="586791"/>
          </a:xfrm>
          <a:prstGeom prst="rect">
            <a:avLst/>
          </a:prstGeom>
        </p:spPr>
      </p:pic>
      <p:pic>
        <p:nvPicPr>
          <p:cNvPr id="7" name="Image 6">
            <a:extLst>
              <a:ext uri="{FF2B5EF4-FFF2-40B4-BE49-F238E27FC236}">
                <a16:creationId xmlns:a16="http://schemas.microsoft.com/office/drawing/2014/main" id="{DE494511-5058-44C1-A7BA-1D7BBC73657D}"/>
              </a:ext>
            </a:extLst>
          </p:cNvPr>
          <p:cNvPicPr>
            <a:picLocks noChangeAspect="1"/>
          </p:cNvPicPr>
          <p:nvPr/>
        </p:nvPicPr>
        <p:blipFill>
          <a:blip r:embed="rId3"/>
          <a:stretch>
            <a:fillRect/>
          </a:stretch>
        </p:blipFill>
        <p:spPr>
          <a:xfrm>
            <a:off x="2240929" y="2583448"/>
            <a:ext cx="502964" cy="548688"/>
          </a:xfrm>
          <a:prstGeom prst="rect">
            <a:avLst/>
          </a:prstGeom>
        </p:spPr>
      </p:pic>
      <p:pic>
        <p:nvPicPr>
          <p:cNvPr id="9" name="Image 8">
            <a:extLst>
              <a:ext uri="{FF2B5EF4-FFF2-40B4-BE49-F238E27FC236}">
                <a16:creationId xmlns:a16="http://schemas.microsoft.com/office/drawing/2014/main" id="{0EFE6B12-5D7A-4A7A-8374-CC8ED7071924}"/>
              </a:ext>
            </a:extLst>
          </p:cNvPr>
          <p:cNvPicPr>
            <a:picLocks noChangeAspect="1"/>
          </p:cNvPicPr>
          <p:nvPr/>
        </p:nvPicPr>
        <p:blipFill>
          <a:blip r:embed="rId4"/>
          <a:stretch>
            <a:fillRect/>
          </a:stretch>
        </p:blipFill>
        <p:spPr>
          <a:xfrm>
            <a:off x="2275222" y="3675510"/>
            <a:ext cx="487722" cy="472481"/>
          </a:xfrm>
          <a:prstGeom prst="rect">
            <a:avLst/>
          </a:prstGeom>
        </p:spPr>
      </p:pic>
      <p:pic>
        <p:nvPicPr>
          <p:cNvPr id="11" name="Image 10">
            <a:extLst>
              <a:ext uri="{FF2B5EF4-FFF2-40B4-BE49-F238E27FC236}">
                <a16:creationId xmlns:a16="http://schemas.microsoft.com/office/drawing/2014/main" id="{0ACD8B69-39A7-491A-8CF7-E63F46BCE00A}"/>
              </a:ext>
            </a:extLst>
          </p:cNvPr>
          <p:cNvPicPr>
            <a:picLocks noChangeAspect="1"/>
          </p:cNvPicPr>
          <p:nvPr/>
        </p:nvPicPr>
        <p:blipFill>
          <a:blip r:embed="rId5"/>
          <a:stretch>
            <a:fillRect/>
          </a:stretch>
        </p:blipFill>
        <p:spPr>
          <a:xfrm>
            <a:off x="1893549" y="4752428"/>
            <a:ext cx="480102" cy="441998"/>
          </a:xfrm>
          <a:prstGeom prst="rect">
            <a:avLst/>
          </a:prstGeom>
        </p:spPr>
      </p:pic>
    </p:spTree>
    <p:extLst>
      <p:ext uri="{BB962C8B-B14F-4D97-AF65-F5344CB8AC3E}">
        <p14:creationId xmlns:p14="http://schemas.microsoft.com/office/powerpoint/2010/main" val="228869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A22B4-A7CF-4E96-92B1-1FE82C71765A}"/>
              </a:ext>
            </a:extLst>
          </p:cNvPr>
          <p:cNvSpPr>
            <a:spLocks noGrp="1"/>
          </p:cNvSpPr>
          <p:nvPr>
            <p:ph type="title"/>
          </p:nvPr>
        </p:nvSpPr>
        <p:spPr/>
        <p:txBody>
          <a:bodyPr/>
          <a:lstStyle/>
          <a:p>
            <a:pPr algn="ctr"/>
            <a:r>
              <a:rPr lang="fr-FR" dirty="0"/>
              <a:t>Base orienté Graph</a:t>
            </a:r>
          </a:p>
        </p:txBody>
      </p:sp>
      <p:sp>
        <p:nvSpPr>
          <p:cNvPr id="3" name="Espace réservé du contenu 2">
            <a:extLst>
              <a:ext uri="{FF2B5EF4-FFF2-40B4-BE49-F238E27FC236}">
                <a16:creationId xmlns:a16="http://schemas.microsoft.com/office/drawing/2014/main" id="{D5ACDECA-4E0D-4E32-9A62-5A781578E4C8}"/>
              </a:ext>
            </a:extLst>
          </p:cNvPr>
          <p:cNvSpPr>
            <a:spLocks noGrp="1"/>
          </p:cNvSpPr>
          <p:nvPr>
            <p:ph idx="1"/>
          </p:nvPr>
        </p:nvSpPr>
        <p:spPr/>
        <p:txBody>
          <a:bodyPr/>
          <a:lstStyle/>
          <a:p>
            <a:endParaRPr lang="fr-FR" dirty="0"/>
          </a:p>
          <a:p>
            <a:r>
              <a:rPr lang="fr-FR" dirty="0"/>
              <a:t>Utilise des données semi-structurées</a:t>
            </a:r>
          </a:p>
          <a:p>
            <a:r>
              <a:rPr lang="fr-FR" dirty="0"/>
              <a:t>Pas de langage normalisé (</a:t>
            </a:r>
            <a:r>
              <a:rPr lang="fr-FR" dirty="0" err="1"/>
              <a:t>Gremlin</a:t>
            </a:r>
            <a:r>
              <a:rPr lang="fr-FR" dirty="0"/>
              <a:t>, AQL,…)</a:t>
            </a:r>
          </a:p>
          <a:p>
            <a:endParaRPr lang="fr-FR" dirty="0"/>
          </a:p>
        </p:txBody>
      </p:sp>
    </p:spTree>
    <p:extLst>
      <p:ext uri="{BB962C8B-B14F-4D97-AF65-F5344CB8AC3E}">
        <p14:creationId xmlns:p14="http://schemas.microsoft.com/office/powerpoint/2010/main" val="247974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spTree>
    <p:extLst>
      <p:ext uri="{BB962C8B-B14F-4D97-AF65-F5344CB8AC3E}">
        <p14:creationId xmlns:p14="http://schemas.microsoft.com/office/powerpoint/2010/main" val="3803980456"/>
      </p:ext>
    </p:extLst>
  </p:cSld>
  <p:clrMapOvr>
    <a:masterClrMapping/>
  </p:clrMapOvr>
</p:sld>
</file>

<file path=ppt/theme/theme1.xml><?xml version="1.0" encoding="utf-8"?>
<a:theme xmlns:a="http://schemas.openxmlformats.org/drawingml/2006/main" name="ExploreVTI">
  <a:themeElements>
    <a:clrScheme name="AnalogousFromDarkSeedRightStep">
      <a:dk1>
        <a:srgbClr val="000000"/>
      </a:dk1>
      <a:lt1>
        <a:srgbClr val="FFFFFF"/>
      </a:lt1>
      <a:dk2>
        <a:srgbClr val="1F301B"/>
      </a:dk2>
      <a:lt2>
        <a:srgbClr val="F0F3F3"/>
      </a:lt2>
      <a:accent1>
        <a:srgbClr val="C35D4D"/>
      </a:accent1>
      <a:accent2>
        <a:srgbClr val="B17C3B"/>
      </a:accent2>
      <a:accent3>
        <a:srgbClr val="AAA743"/>
      </a:accent3>
      <a:accent4>
        <a:srgbClr val="84B13B"/>
      </a:accent4>
      <a:accent5>
        <a:srgbClr val="5DB647"/>
      </a:accent5>
      <a:accent6>
        <a:srgbClr val="3BB155"/>
      </a:accent6>
      <a:hlink>
        <a:srgbClr val="9D56C6"/>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191</TotalTime>
  <Words>702</Words>
  <Application>Microsoft Office PowerPoint</Application>
  <PresentationFormat>Grand écran</PresentationFormat>
  <Paragraphs>270</Paragraphs>
  <Slides>18</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18</vt:i4>
      </vt:variant>
    </vt:vector>
  </HeadingPairs>
  <TitlesOfParts>
    <vt:vector size="28" baseType="lpstr">
      <vt:lpstr>Arial</vt:lpstr>
      <vt:lpstr>Avenir Next LT Pro</vt:lpstr>
      <vt:lpstr>AvenirNext LT Pro Medium</vt:lpstr>
      <vt:lpstr>Calibri</vt:lpstr>
      <vt:lpstr>Courier New</vt:lpstr>
      <vt:lpstr>Rockwell</vt:lpstr>
      <vt:lpstr>Segoe UI</vt:lpstr>
      <vt:lpstr>Segoe UI Semilight</vt:lpstr>
      <vt:lpstr>Wingdings</vt:lpstr>
      <vt:lpstr>ExploreVTI</vt:lpstr>
      <vt:lpstr>Base de donnée GRAPH</vt:lpstr>
      <vt:lpstr>SQL base relationnelle</vt:lpstr>
      <vt:lpstr>Présentation PowerPoint</vt:lpstr>
      <vt:lpstr>Le NoSQL, quésaco ?</vt:lpstr>
      <vt:lpstr>Présentation PowerPoint</vt:lpstr>
      <vt:lpstr>Données non structurées</vt:lpstr>
      <vt:lpstr>Les 4 types de bases de données NoSQL</vt:lpstr>
      <vt:lpstr>Base orienté Graph</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Calcul d’un itinéraire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donnée GRAPH</dc:title>
  <dc:creator>Anthony RYCKEMBUSCH</dc:creator>
  <cp:lastModifiedBy>Anthony RYCKEMBUSCH</cp:lastModifiedBy>
  <cp:revision>1</cp:revision>
  <dcterms:created xsi:type="dcterms:W3CDTF">2021-11-05T08:05:04Z</dcterms:created>
  <dcterms:modified xsi:type="dcterms:W3CDTF">2021-11-07T08:24:25Z</dcterms:modified>
</cp:coreProperties>
</file>