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DO" dirty="0" smtClean="0"/>
              <a:t>Alga </a:t>
            </a:r>
            <a:r>
              <a:rPr lang="es-DO" dirty="0" err="1" smtClean="0"/>
              <a:t>company</a:t>
            </a:r>
            <a:endParaRPr lang="es-D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15086"/>
              </p:ext>
            </p:extLst>
          </p:nvPr>
        </p:nvGraphicFramePr>
        <p:xfrm>
          <a:off x="1876423" y="3161506"/>
          <a:ext cx="8791576" cy="2096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5788">
                  <a:extLst>
                    <a:ext uri="{9D8B030D-6E8A-4147-A177-3AD203B41FA5}">
                      <a16:colId xmlns:a16="http://schemas.microsoft.com/office/drawing/2014/main" val="2536865618"/>
                    </a:ext>
                  </a:extLst>
                </a:gridCol>
                <a:gridCol w="4395788">
                  <a:extLst>
                    <a:ext uri="{9D8B030D-6E8A-4147-A177-3AD203B41FA5}">
                      <a16:colId xmlns:a16="http://schemas.microsoft.com/office/drawing/2014/main" val="2277993584"/>
                    </a:ext>
                  </a:extLst>
                </a:gridCol>
              </a:tblGrid>
              <a:tr h="4192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Integrantes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D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60789"/>
                  </a:ext>
                </a:extLst>
              </a:tr>
              <a:tr h="419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Luisabeth Díaz Vargas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17-EISM-1-079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803673"/>
                  </a:ext>
                </a:extLst>
              </a:tr>
              <a:tr h="419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Greidy Reyes de los Santos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17-EISN-1-152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812605"/>
                  </a:ext>
                </a:extLst>
              </a:tr>
              <a:tr h="419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Anthony S. Sánchez E.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17-EIST-1-028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468540"/>
                  </a:ext>
                </a:extLst>
              </a:tr>
              <a:tr h="419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>
                          <a:effectLst/>
                        </a:rPr>
                        <a:t>Anthony Lara Guzmán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1400" dirty="0">
                          <a:effectLst/>
                        </a:rPr>
                        <a:t>17-EIST-1-029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98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7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Necesidad del mercado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DO" dirty="0"/>
              <a:t>En un mercado creciente dentro de lo que es el interés por lucir bien, sentirse bien y en salud es importante el mercado demanda que se le siga el ritmo y se creen aplicaciones que cuiden estos intereses y se preocupen por estos grupos y las cosas que para ellos son importantes</a:t>
            </a:r>
            <a:r>
              <a:rPr lang="es-DO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18560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Tendencias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DO" dirty="0"/>
              <a:t>En la actualidad solo se cuenta con la página del FEDOCI (Federación Dominicana de Ciclismo) como medio para brindar informaciones sobre las actividades y noticias de interés del mundo del ciclismo en la República Dominicana, a esto se le suman páginas de Facebook, Instagram y blocs de noticias de actualidad, mas algunas no se encuentran en funcionamiento. En lugares como Francia cuentan con aplicaciones en las que se les puede dar seguimiento a los maratones y carreras</a:t>
            </a:r>
            <a:r>
              <a:rPr lang="es-DO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479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Control de resultados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DO" dirty="0"/>
              <a:t>El objetivo que perseguimos con el control de resultados es justamente medir en base a nuestros objetivos la eficacia y éxito de aplicación del plan de marketing, para poder cumplir con esto es necesario controlar los siguientes campos: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DO" dirty="0"/>
              <a:t>Ingresos mensuales y anuales.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DO" dirty="0"/>
              <a:t>Gastos: mensuales y anuales.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DO" dirty="0"/>
              <a:t>Satisfacción de los clientes.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DO" dirty="0"/>
              <a:t>Desarrollo de nuevos productos</a:t>
            </a:r>
            <a:r>
              <a:rPr lang="es-DO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9878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s-DO" dirty="0" smtClean="0"/>
              <a:t>Nuestra aplicación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1621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Temas a tratar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31076"/>
            <a:ext cx="9905999" cy="2795849"/>
          </a:xfrm>
        </p:spPr>
        <p:txBody>
          <a:bodyPr numCol="2" anchor="ctr"/>
          <a:lstStyle/>
          <a:p>
            <a:r>
              <a:rPr lang="es-DO" dirty="0" smtClean="0"/>
              <a:t>Misión</a:t>
            </a:r>
            <a:endParaRPr lang="es-DO" dirty="0" smtClean="0"/>
          </a:p>
          <a:p>
            <a:r>
              <a:rPr lang="es-DO" dirty="0" smtClean="0"/>
              <a:t>Visión</a:t>
            </a:r>
            <a:endParaRPr lang="es-DO" dirty="0" smtClean="0"/>
          </a:p>
          <a:p>
            <a:r>
              <a:rPr lang="es-DO" dirty="0" smtClean="0"/>
              <a:t>Resumen ejecutivo</a:t>
            </a:r>
          </a:p>
          <a:p>
            <a:r>
              <a:rPr lang="es-DO" dirty="0" smtClean="0"/>
              <a:t>Análisis de situación</a:t>
            </a:r>
          </a:p>
          <a:p>
            <a:endParaRPr lang="es-DO" dirty="0" smtClean="0"/>
          </a:p>
          <a:p>
            <a:r>
              <a:rPr lang="es-DO" dirty="0" smtClean="0"/>
              <a:t>Análisis </a:t>
            </a:r>
            <a:r>
              <a:rPr lang="es-DO" dirty="0" smtClean="0"/>
              <a:t>del mercado</a:t>
            </a:r>
          </a:p>
          <a:p>
            <a:r>
              <a:rPr lang="es-DO" dirty="0" smtClean="0"/>
              <a:t>Necesidad del mercado</a:t>
            </a:r>
          </a:p>
          <a:p>
            <a:r>
              <a:rPr lang="es-DO" dirty="0" smtClean="0"/>
              <a:t>Tendencias</a:t>
            </a:r>
          </a:p>
          <a:p>
            <a:r>
              <a:rPr lang="es-DO" dirty="0" smtClean="0"/>
              <a:t>Control de resultados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174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s-DO" dirty="0" smtClean="0"/>
              <a:t>SOBRE NOSOTROS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482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Misión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DO" dirty="0"/>
              <a:t>Ser una empresa innovadora y con gran sentido de responsabilidad social que busca el máximo beneficio de nuestros clientes a través de la calidad de nuestras soluciones, productos y servicios, manteniendo las mejores condiciones de trabajo para nuestros colaboradores y una alta rentabilidad para nuestros accionistas.</a:t>
            </a:r>
          </a:p>
        </p:txBody>
      </p:sp>
    </p:spTree>
    <p:extLst>
      <p:ext uri="{BB962C8B-B14F-4D97-AF65-F5344CB8AC3E}">
        <p14:creationId xmlns:p14="http://schemas.microsoft.com/office/powerpoint/2010/main" val="19676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err="1" smtClean="0"/>
              <a:t>VISIóN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DO" dirty="0"/>
              <a:t>Ser un aliado estratégico para nuestros clientes basados en soluciones y servicios innovadores sobre la base de nuestra responsabilidad, calidad, productividad y compromiso</a:t>
            </a:r>
            <a:r>
              <a:rPr lang="es-DO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1732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s-DO" dirty="0" smtClean="0"/>
              <a:t>NUESTRO PLAN DE MARKETING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3992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Resumen ejecutivo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DO" dirty="0"/>
              <a:t>La nueva aplicación CICLIMAX está hecha con el fin de proveer a los ciclistas de la Republica Dominicana </a:t>
            </a:r>
            <a:r>
              <a:rPr lang="es-DO" dirty="0" smtClean="0"/>
              <a:t>la </a:t>
            </a:r>
            <a:r>
              <a:rPr lang="es-DO" dirty="0"/>
              <a:t>tecnología que vaya con su preferencia en ciclismo y con el estilo de vida que estos llevan. </a:t>
            </a:r>
          </a:p>
          <a:p>
            <a:pPr algn="just"/>
            <a:r>
              <a:rPr lang="es-DO" dirty="0"/>
              <a:t>La aplicación CICLIMAX está especialmente desarrollada con el fin de que las personas amantes al ciclismo puedan verificar las actividades de su gusto y lo importante de esto es que se puede dar seguimiento a las actividades a las que se asiste más las calorías que se queman en cada una.</a:t>
            </a:r>
          </a:p>
          <a:p>
            <a:pPr algn="just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459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Análisis de situación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DO" dirty="0"/>
              <a:t>Cuando hablamos de las aplicaciones que existen para ciclistas en la Republica Dominicana, no vemos ninguna que se adapte a las rutas y actividades para ciclistas en Santo Domingo ni en el resto del país. Lo que si podemos ver a modo general son dos aplicaciones que sobresalen, las cuales tienen funcione variadas en cuanto al GPS, conteo de calorías, retroalimentación por voz entre otras, mas no son de uso nacional</a:t>
            </a:r>
            <a:r>
              <a:rPr lang="es-DO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12412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Análisis de mercado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DO" dirty="0"/>
              <a:t>CICLIMAX con estas informaciones anteriores puede saber aproximadamente cuál es su cantidad de posibles usuarios seguros de la aplicación a nivel nacional. Actualmente la Republica Dominicana especialmente Santo Domingo no cuenta con una aplicación de ruta y seguimiento de actividades, más lo que es la venta de artículos de interés para los ciclistas, por lo que consideramos una propuesta novedosa y de mucha ayuda a este segmento.</a:t>
            </a:r>
          </a:p>
        </p:txBody>
      </p:sp>
    </p:spTree>
    <p:extLst>
      <p:ext uri="{BB962C8B-B14F-4D97-AF65-F5344CB8AC3E}">
        <p14:creationId xmlns:p14="http://schemas.microsoft.com/office/powerpoint/2010/main" val="304277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142</TotalTime>
  <Words>581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Tw Cen MT</vt:lpstr>
      <vt:lpstr>Wingdings</vt:lpstr>
      <vt:lpstr>Circuito</vt:lpstr>
      <vt:lpstr>Alga company</vt:lpstr>
      <vt:lpstr>Temas a tratar</vt:lpstr>
      <vt:lpstr>SOBRE NOSOTROS</vt:lpstr>
      <vt:lpstr>Misión</vt:lpstr>
      <vt:lpstr>VISIóN</vt:lpstr>
      <vt:lpstr>NUESTRO PLAN DE MARKETING</vt:lpstr>
      <vt:lpstr>Resumen ejecutivo</vt:lpstr>
      <vt:lpstr>Análisis de situación</vt:lpstr>
      <vt:lpstr>Análisis de mercado</vt:lpstr>
      <vt:lpstr>Necesidad del mercado</vt:lpstr>
      <vt:lpstr>Tendencias</vt:lpstr>
      <vt:lpstr>Control de resultados</vt:lpstr>
      <vt:lpstr>Nuestra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 software</dc:title>
  <dc:creator>asanchez</dc:creator>
  <cp:lastModifiedBy>asanchez</cp:lastModifiedBy>
  <cp:revision>10</cp:revision>
  <dcterms:created xsi:type="dcterms:W3CDTF">2019-11-29T18:07:57Z</dcterms:created>
  <dcterms:modified xsi:type="dcterms:W3CDTF">2019-11-29T21:03:52Z</dcterms:modified>
</cp:coreProperties>
</file>