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1781" autoAdjust="0"/>
  </p:normalViewPr>
  <p:slideViewPr>
    <p:cSldViewPr snapToGrid="0" snapToObjects="1">
      <p:cViewPr varScale="1">
        <p:scale>
          <a:sx n="100" d="100"/>
          <a:sy n="100" d="100"/>
        </p:scale>
        <p:origin x="-2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7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4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6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4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2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7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0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A59C-0228-654F-BFE1-95CDB89751E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BA59C-0228-654F-BFE1-95CDB89751EB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7D3EA-BF69-C04E-B07B-B9E09A4C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1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667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3"/>
          <a:stretch/>
        </p:blipFill>
        <p:spPr>
          <a:xfrm>
            <a:off x="4961964" y="939646"/>
            <a:ext cx="2060620" cy="3152741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IMG_667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7"/>
          <a:stretch/>
        </p:blipFill>
        <p:spPr>
          <a:xfrm>
            <a:off x="1860784" y="4345949"/>
            <a:ext cx="1298913" cy="201168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IMG_667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7"/>
          <a:stretch/>
        </p:blipFill>
        <p:spPr>
          <a:xfrm>
            <a:off x="4035823" y="4345949"/>
            <a:ext cx="1298913" cy="201168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IMG_668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9"/>
          <a:stretch/>
        </p:blipFill>
        <p:spPr>
          <a:xfrm>
            <a:off x="7648905" y="434787"/>
            <a:ext cx="1030310" cy="1759493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IMG_6681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3"/>
          <a:stretch/>
        </p:blipFill>
        <p:spPr>
          <a:xfrm>
            <a:off x="3186057" y="434787"/>
            <a:ext cx="1030310" cy="1615141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IMG_6682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9"/>
          <a:stretch/>
        </p:blipFill>
        <p:spPr>
          <a:xfrm>
            <a:off x="1860784" y="489755"/>
            <a:ext cx="1030310" cy="1560174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IMG_6684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9"/>
          <a:stretch/>
        </p:blipFill>
        <p:spPr>
          <a:xfrm>
            <a:off x="619047" y="489755"/>
            <a:ext cx="1030310" cy="1560173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9764" y="4345949"/>
            <a:ext cx="1307362" cy="201168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 descr="IMG_6683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6"/>
          <a:stretch/>
        </p:blipFill>
        <p:spPr>
          <a:xfrm>
            <a:off x="619047" y="2528504"/>
            <a:ext cx="1030310" cy="1563883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2" name="Straight Arrow Connector 21"/>
          <p:cNvCxnSpPr>
            <a:endCxn id="12" idx="1"/>
          </p:cNvCxnSpPr>
          <p:nvPr/>
        </p:nvCxnSpPr>
        <p:spPr>
          <a:xfrm flipV="1">
            <a:off x="841590" y="1269842"/>
            <a:ext cx="1019194" cy="52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0"/>
          </p:cNvCxnSpPr>
          <p:nvPr/>
        </p:nvCxnSpPr>
        <p:spPr>
          <a:xfrm>
            <a:off x="1134202" y="1433186"/>
            <a:ext cx="0" cy="10953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280237" y="2049929"/>
            <a:ext cx="0" cy="14182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891094" y="561034"/>
            <a:ext cx="3579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>
            <a:off x="3504074" y="489755"/>
            <a:ext cx="1457890" cy="1045437"/>
          </a:xfrm>
          <a:prstGeom prst="curvedConnector3">
            <a:avLst>
              <a:gd name="adj1" fmla="val 35891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0800000" flipV="1">
            <a:off x="1649357" y="1433186"/>
            <a:ext cx="1752706" cy="1218974"/>
          </a:xfrm>
          <a:prstGeom prst="curvedConnector3">
            <a:avLst>
              <a:gd name="adj1" fmla="val 21481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907897" y="1708603"/>
            <a:ext cx="4054067" cy="1606596"/>
            <a:chOff x="907897" y="1708603"/>
            <a:chExt cx="4054067" cy="1606596"/>
          </a:xfrm>
        </p:grpSpPr>
        <p:cxnSp>
          <p:nvCxnSpPr>
            <p:cNvPr id="34" name="Curved Connector 33"/>
            <p:cNvCxnSpPr/>
            <p:nvPr/>
          </p:nvCxnSpPr>
          <p:spPr>
            <a:xfrm flipV="1">
              <a:off x="907897" y="2516017"/>
              <a:ext cx="4002237" cy="79918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endCxn id="4" idx="1"/>
            </p:cNvCxnSpPr>
            <p:nvPr/>
          </p:nvCxnSpPr>
          <p:spPr>
            <a:xfrm>
              <a:off x="2121826" y="1708603"/>
              <a:ext cx="2840138" cy="807414"/>
            </a:xfrm>
            <a:prstGeom prst="curvedConnector3">
              <a:avLst>
                <a:gd name="adj1" fmla="val 35274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/>
          <p:nvPr/>
        </p:nvCxnSpPr>
        <p:spPr>
          <a:xfrm flipH="1">
            <a:off x="4216367" y="1069980"/>
            <a:ext cx="89377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806033" y="1104980"/>
            <a:ext cx="8428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022584" y="2174280"/>
            <a:ext cx="66262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4035823" y="239996"/>
            <a:ext cx="4814419" cy="1934284"/>
            <a:chOff x="4035823" y="239996"/>
            <a:chExt cx="4814419" cy="1934284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8620236" y="2174280"/>
              <a:ext cx="23000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8850242" y="239996"/>
              <a:ext cx="0" cy="19342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035823" y="239996"/>
              <a:ext cx="481441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035823" y="239996"/>
              <a:ext cx="0" cy="19479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2280361" y="6297083"/>
            <a:ext cx="312556" cy="329574"/>
            <a:chOff x="2280361" y="6297083"/>
            <a:chExt cx="312556" cy="329574"/>
          </a:xfrm>
        </p:grpSpPr>
        <p:sp>
          <p:nvSpPr>
            <p:cNvPr id="88" name="Freeform 87"/>
            <p:cNvSpPr/>
            <p:nvPr/>
          </p:nvSpPr>
          <p:spPr>
            <a:xfrm>
              <a:off x="2280361" y="6297083"/>
              <a:ext cx="312556" cy="329574"/>
            </a:xfrm>
            <a:custGeom>
              <a:avLst/>
              <a:gdLst>
                <a:gd name="connsiteX0" fmla="*/ 148514 w 312556"/>
                <a:gd name="connsiteY0" fmla="*/ 0 h 329574"/>
                <a:gd name="connsiteX1" fmla="*/ 347 w 312556"/>
                <a:gd name="connsiteY1" fmla="*/ 179917 h 329574"/>
                <a:gd name="connsiteX2" fmla="*/ 185556 w 312556"/>
                <a:gd name="connsiteY2" fmla="*/ 328084 h 329574"/>
                <a:gd name="connsiteX3" fmla="*/ 312556 w 312556"/>
                <a:gd name="connsiteY3" fmla="*/ 243417 h 32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556" h="329574">
                  <a:moveTo>
                    <a:pt x="148514" y="0"/>
                  </a:moveTo>
                  <a:cubicBezTo>
                    <a:pt x="71343" y="62618"/>
                    <a:pt x="-5827" y="125236"/>
                    <a:pt x="347" y="179917"/>
                  </a:cubicBezTo>
                  <a:cubicBezTo>
                    <a:pt x="6521" y="234598"/>
                    <a:pt x="133521" y="317501"/>
                    <a:pt x="185556" y="328084"/>
                  </a:cubicBezTo>
                  <a:cubicBezTo>
                    <a:pt x="237591" y="338667"/>
                    <a:pt x="275073" y="291042"/>
                    <a:pt x="312556" y="24341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8" idx="3"/>
            </p:cNvCxnSpPr>
            <p:nvPr/>
          </p:nvCxnSpPr>
          <p:spPr>
            <a:xfrm flipV="1">
              <a:off x="2592917" y="6357629"/>
              <a:ext cx="0" cy="18287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93" name="Curved Connector 92"/>
          <p:cNvCxnSpPr/>
          <p:nvPr/>
        </p:nvCxnSpPr>
        <p:spPr>
          <a:xfrm flipV="1">
            <a:off x="3116792" y="5471583"/>
            <a:ext cx="919031" cy="82550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8" name="Picture 9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27700" y="5093985"/>
            <a:ext cx="228600" cy="228600"/>
          </a:xfrm>
          <a:prstGeom prst="rect">
            <a:avLst/>
          </a:prstGeom>
        </p:spPr>
      </p:pic>
      <p:cxnSp>
        <p:nvCxnSpPr>
          <p:cNvPr id="100" name="Straight Arrow Connector 99"/>
          <p:cNvCxnSpPr>
            <a:endCxn id="98" idx="1"/>
          </p:cNvCxnSpPr>
          <p:nvPr/>
        </p:nvCxnSpPr>
        <p:spPr>
          <a:xfrm>
            <a:off x="5334736" y="5203089"/>
            <a:ext cx="392964" cy="51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3"/>
          </p:cNvCxnSpPr>
          <p:nvPr/>
        </p:nvCxnSpPr>
        <p:spPr>
          <a:xfrm>
            <a:off x="5956300" y="5208285"/>
            <a:ext cx="32346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1915583" y="3767667"/>
            <a:ext cx="6371167" cy="2963333"/>
            <a:chOff x="1915583" y="3767667"/>
            <a:chExt cx="6371167" cy="2963333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1915583" y="6731000"/>
              <a:ext cx="637116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915583" y="6357629"/>
              <a:ext cx="0" cy="3733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5281083" y="6297084"/>
              <a:ext cx="1" cy="4339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7534275" y="6297084"/>
              <a:ext cx="1" cy="4339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8286750" y="3767667"/>
              <a:ext cx="0" cy="29633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>
              <a:off x="7022584" y="3767667"/>
              <a:ext cx="126416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10" name="Curved Connector 109"/>
          <p:cNvCxnSpPr>
            <a:endCxn id="5" idx="0"/>
          </p:cNvCxnSpPr>
          <p:nvPr/>
        </p:nvCxnSpPr>
        <p:spPr>
          <a:xfrm rot="10800000" flipV="1">
            <a:off x="2510242" y="2516017"/>
            <a:ext cx="3446059" cy="1829932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Striped Right Arrow 110"/>
          <p:cNvSpPr/>
          <p:nvPr/>
        </p:nvSpPr>
        <p:spPr>
          <a:xfrm>
            <a:off x="110967" y="1027526"/>
            <a:ext cx="508079" cy="484632"/>
          </a:xfrm>
          <a:prstGeom prst="stripedRightArrow">
            <a:avLst>
              <a:gd name="adj1" fmla="val 38944"/>
              <a:gd name="adj2" fmla="val 42368"/>
            </a:avLst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Striped Right Arrow 111"/>
          <p:cNvSpPr/>
          <p:nvPr/>
        </p:nvSpPr>
        <p:spPr>
          <a:xfrm>
            <a:off x="113530" y="3072883"/>
            <a:ext cx="508079" cy="484632"/>
          </a:xfrm>
          <a:prstGeom prst="stripedRightArrow">
            <a:avLst>
              <a:gd name="adj1" fmla="val 38944"/>
              <a:gd name="adj2" fmla="val 42368"/>
            </a:avLst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3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 Plant</dc:creator>
  <cp:lastModifiedBy>Elliot Plant</cp:lastModifiedBy>
  <cp:revision>7</cp:revision>
  <dcterms:created xsi:type="dcterms:W3CDTF">2016-02-24T23:42:25Z</dcterms:created>
  <dcterms:modified xsi:type="dcterms:W3CDTF">2016-02-25T00:25:17Z</dcterms:modified>
</cp:coreProperties>
</file>