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1781" autoAdjust="0"/>
  </p:normalViewPr>
  <p:slideViewPr>
    <p:cSldViewPr snapToGrid="0" snapToObjects="1">
      <p:cViewPr varScale="1">
        <p:scale>
          <a:sx n="100" d="100"/>
          <a:sy n="100" d="100"/>
        </p:scale>
        <p:origin x="-21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A59C-0228-654F-BFE1-95CDB89751E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D3EA-BF69-C04E-B07B-B9E09A4C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7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A59C-0228-654F-BFE1-95CDB89751E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D3EA-BF69-C04E-B07B-B9E09A4C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4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A59C-0228-654F-BFE1-95CDB89751E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D3EA-BF69-C04E-B07B-B9E09A4C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6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A59C-0228-654F-BFE1-95CDB89751E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D3EA-BF69-C04E-B07B-B9E09A4C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4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A59C-0228-654F-BFE1-95CDB89751E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D3EA-BF69-C04E-B07B-B9E09A4C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0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A59C-0228-654F-BFE1-95CDB89751E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D3EA-BF69-C04E-B07B-B9E09A4C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4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A59C-0228-654F-BFE1-95CDB89751E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D3EA-BF69-C04E-B07B-B9E09A4C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2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A59C-0228-654F-BFE1-95CDB89751E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D3EA-BF69-C04E-B07B-B9E09A4C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7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A59C-0228-654F-BFE1-95CDB89751E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D3EA-BF69-C04E-B07B-B9E09A4C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3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A59C-0228-654F-BFE1-95CDB89751E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D3EA-BF69-C04E-B07B-B9E09A4C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03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A59C-0228-654F-BFE1-95CDB89751E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D3EA-BF69-C04E-B07B-B9E09A4C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9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BA59C-0228-654F-BFE1-95CDB89751E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7D3EA-BF69-C04E-B07B-B9E09A4C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1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G_667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7"/>
          <a:stretch/>
        </p:blipFill>
        <p:spPr>
          <a:xfrm>
            <a:off x="2705343" y="4442684"/>
            <a:ext cx="1180830" cy="182880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 descr="Screen Shot 2016-02-26 at 4.02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567" y="344187"/>
            <a:ext cx="1091440" cy="182880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1" descr="Screen Shot 2016-02-26 at 4.01.35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4"/>
          <a:stretch/>
        </p:blipFill>
        <p:spPr>
          <a:xfrm>
            <a:off x="1860784" y="336154"/>
            <a:ext cx="1109573" cy="182880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Screen Shot 2016-02-26 at 4.08.5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34" y="4468283"/>
            <a:ext cx="1081154" cy="182880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 descr="Screen Shot 2016-02-26 at 4.09.45 PM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274"/>
          <a:stretch/>
        </p:blipFill>
        <p:spPr>
          <a:xfrm>
            <a:off x="3249046" y="336155"/>
            <a:ext cx="1072313" cy="182880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 descr="Screen Shot 2016-02-26 at 4.13.32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91" y="2331887"/>
            <a:ext cx="1091440" cy="182880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 descr="Screen Shot 2016-02-26 at 4.13.42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91" y="336155"/>
            <a:ext cx="1085622" cy="182880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IMG_6678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7"/>
          <a:stretch/>
        </p:blipFill>
        <p:spPr>
          <a:xfrm>
            <a:off x="4638881" y="4442684"/>
            <a:ext cx="1180830" cy="182880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2" name="Straight Arrow Connector 21"/>
          <p:cNvCxnSpPr/>
          <p:nvPr/>
        </p:nvCxnSpPr>
        <p:spPr>
          <a:xfrm flipV="1">
            <a:off x="841590" y="1060249"/>
            <a:ext cx="1019194" cy="5235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5819711" y="5190720"/>
            <a:ext cx="945028" cy="228600"/>
            <a:chOff x="5819711" y="5190720"/>
            <a:chExt cx="945028" cy="228600"/>
          </a:xfrm>
        </p:grpSpPr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212675" y="5190720"/>
              <a:ext cx="228600" cy="228600"/>
            </a:xfrm>
            <a:prstGeom prst="rect">
              <a:avLst/>
            </a:prstGeom>
          </p:spPr>
        </p:pic>
        <p:cxnSp>
          <p:nvCxnSpPr>
            <p:cNvPr id="100" name="Straight Arrow Connector 99"/>
            <p:cNvCxnSpPr>
              <a:endCxn id="98" idx="1"/>
            </p:cNvCxnSpPr>
            <p:nvPr/>
          </p:nvCxnSpPr>
          <p:spPr>
            <a:xfrm>
              <a:off x="5819711" y="5299824"/>
              <a:ext cx="392964" cy="51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8" idx="3"/>
            </p:cNvCxnSpPr>
            <p:nvPr/>
          </p:nvCxnSpPr>
          <p:spPr>
            <a:xfrm>
              <a:off x="6441275" y="5305020"/>
              <a:ext cx="32346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1" name="Striped Right Arrow 110"/>
          <p:cNvSpPr/>
          <p:nvPr/>
        </p:nvSpPr>
        <p:spPr>
          <a:xfrm>
            <a:off x="110967" y="1027526"/>
            <a:ext cx="508079" cy="484632"/>
          </a:xfrm>
          <a:prstGeom prst="stripedRightArrow">
            <a:avLst>
              <a:gd name="adj1" fmla="val 38944"/>
              <a:gd name="adj2" fmla="val 42368"/>
            </a:avLst>
          </a:prstGeom>
          <a:noFill/>
          <a:ln w="190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Striped Right Arrow 111"/>
          <p:cNvSpPr/>
          <p:nvPr/>
        </p:nvSpPr>
        <p:spPr>
          <a:xfrm>
            <a:off x="113530" y="2850961"/>
            <a:ext cx="508079" cy="484632"/>
          </a:xfrm>
          <a:prstGeom prst="stripedRightArrow">
            <a:avLst>
              <a:gd name="adj1" fmla="val 38944"/>
              <a:gd name="adj2" fmla="val 42368"/>
            </a:avLst>
          </a:prstGeom>
          <a:noFill/>
          <a:ln w="190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creen Shot 2016-02-26 at 4.03.05 P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881" y="344187"/>
            <a:ext cx="2282266" cy="381650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38" name="Group 37"/>
          <p:cNvGrpSpPr/>
          <p:nvPr/>
        </p:nvGrpSpPr>
        <p:grpSpPr>
          <a:xfrm>
            <a:off x="2013184" y="1739184"/>
            <a:ext cx="1235862" cy="135276"/>
            <a:chOff x="2013184" y="1739184"/>
            <a:chExt cx="1235862" cy="135276"/>
          </a:xfrm>
        </p:grpSpPr>
        <p:cxnSp>
          <p:nvCxnSpPr>
            <p:cNvPr id="60" name="Straight Arrow Connector 59"/>
            <p:cNvCxnSpPr/>
            <p:nvPr/>
          </p:nvCxnSpPr>
          <p:spPr>
            <a:xfrm flipV="1">
              <a:off x="2013184" y="1739184"/>
              <a:ext cx="1235862" cy="1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2013184" y="1739185"/>
              <a:ext cx="0" cy="135275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2381879" y="1739184"/>
              <a:ext cx="0" cy="135275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1733132" y="1142422"/>
            <a:ext cx="2376469" cy="1353649"/>
            <a:chOff x="1733132" y="1142422"/>
            <a:chExt cx="2376469" cy="1353649"/>
          </a:xfrm>
        </p:grpSpPr>
        <p:cxnSp>
          <p:nvCxnSpPr>
            <p:cNvPr id="63" name="Straight Arrow Connector 62"/>
            <p:cNvCxnSpPr/>
            <p:nvPr/>
          </p:nvCxnSpPr>
          <p:spPr>
            <a:xfrm flipH="1">
              <a:off x="1733132" y="2496070"/>
              <a:ext cx="1001056" cy="1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2725732" y="1891586"/>
              <a:ext cx="0" cy="604485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109601" y="1142422"/>
              <a:ext cx="0" cy="135364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2734188" y="2496071"/>
              <a:ext cx="1375413" cy="0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/>
          <p:cNvGrpSpPr/>
          <p:nvPr/>
        </p:nvGrpSpPr>
        <p:grpSpPr>
          <a:xfrm>
            <a:off x="841590" y="1142422"/>
            <a:ext cx="3797291" cy="1918826"/>
            <a:chOff x="841590" y="1142422"/>
            <a:chExt cx="3797291" cy="1918826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841590" y="3061248"/>
              <a:ext cx="3797291" cy="0"/>
            </a:xfrm>
            <a:prstGeom prst="straightConnector1">
              <a:avLst/>
            </a:prstGeom>
            <a:ln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416348" y="1142422"/>
              <a:ext cx="0" cy="1918826"/>
            </a:xfrm>
            <a:prstGeom prst="line">
              <a:avLst/>
            </a:prstGeom>
            <a:ln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2970357" y="1142422"/>
            <a:ext cx="770317" cy="369736"/>
            <a:chOff x="2970357" y="1142422"/>
            <a:chExt cx="770317" cy="369736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3740674" y="1142422"/>
              <a:ext cx="0" cy="369736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2970357" y="1512158"/>
              <a:ext cx="770317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oup 194"/>
          <p:cNvGrpSpPr/>
          <p:nvPr/>
        </p:nvGrpSpPr>
        <p:grpSpPr>
          <a:xfrm>
            <a:off x="1764695" y="5190720"/>
            <a:ext cx="945028" cy="228600"/>
            <a:chOff x="1764695" y="5190720"/>
            <a:chExt cx="945028" cy="228600"/>
          </a:xfrm>
        </p:grpSpPr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157659" y="5190720"/>
              <a:ext cx="228600" cy="228600"/>
            </a:xfrm>
            <a:prstGeom prst="rect">
              <a:avLst/>
            </a:prstGeom>
          </p:spPr>
        </p:pic>
        <p:cxnSp>
          <p:nvCxnSpPr>
            <p:cNvPr id="109" name="Straight Arrow Connector 108"/>
            <p:cNvCxnSpPr>
              <a:endCxn id="103" idx="1"/>
            </p:cNvCxnSpPr>
            <p:nvPr/>
          </p:nvCxnSpPr>
          <p:spPr>
            <a:xfrm>
              <a:off x="1764695" y="5299824"/>
              <a:ext cx="392964" cy="51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3" idx="3"/>
            </p:cNvCxnSpPr>
            <p:nvPr/>
          </p:nvCxnSpPr>
          <p:spPr>
            <a:xfrm>
              <a:off x="2386259" y="5305020"/>
              <a:ext cx="32346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87" name="Picture 86" descr="Screen Shot 2016-02-26 at 4.40.37 PM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739" y="4442684"/>
            <a:ext cx="1095814" cy="1828800"/>
          </a:xfrm>
          <a:prstGeom prst="rect">
            <a:avLst/>
          </a:prstGeom>
        </p:spPr>
      </p:pic>
      <p:grpSp>
        <p:nvGrpSpPr>
          <p:cNvPr id="198" name="Group 197"/>
          <p:cNvGrpSpPr/>
          <p:nvPr/>
        </p:nvGrpSpPr>
        <p:grpSpPr>
          <a:xfrm>
            <a:off x="3805465" y="5357085"/>
            <a:ext cx="833416" cy="862557"/>
            <a:chOff x="3805465" y="5357085"/>
            <a:chExt cx="833416" cy="862557"/>
          </a:xfrm>
        </p:grpSpPr>
        <p:cxnSp>
          <p:nvCxnSpPr>
            <p:cNvPr id="95" name="Elbow Connector 94"/>
            <p:cNvCxnSpPr>
              <a:endCxn id="7" idx="1"/>
            </p:cNvCxnSpPr>
            <p:nvPr/>
          </p:nvCxnSpPr>
          <p:spPr>
            <a:xfrm rot="5400000" flipH="1" flipV="1">
              <a:off x="4026941" y="5607702"/>
              <a:ext cx="862557" cy="361323"/>
            </a:xfrm>
            <a:prstGeom prst="bent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>
              <a:off x="3805465" y="6219640"/>
              <a:ext cx="47209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3268227" y="6226825"/>
            <a:ext cx="148121" cy="286470"/>
            <a:chOff x="3268227" y="6226825"/>
            <a:chExt cx="148121" cy="286470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3268227" y="6226825"/>
              <a:ext cx="0" cy="2864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268227" y="6513295"/>
              <a:ext cx="14812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flipV="1">
              <a:off x="3416348" y="6271484"/>
              <a:ext cx="0" cy="24181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/>
          <p:cNvGrpSpPr/>
          <p:nvPr/>
        </p:nvGrpSpPr>
        <p:grpSpPr>
          <a:xfrm>
            <a:off x="3777732" y="2164955"/>
            <a:ext cx="1317209" cy="1742163"/>
            <a:chOff x="3777732" y="2164955"/>
            <a:chExt cx="1317209" cy="1742163"/>
          </a:xfrm>
        </p:grpSpPr>
        <p:cxnSp>
          <p:nvCxnSpPr>
            <p:cNvPr id="157" name="Straight Connector 156"/>
            <p:cNvCxnSpPr/>
            <p:nvPr/>
          </p:nvCxnSpPr>
          <p:spPr>
            <a:xfrm flipH="1">
              <a:off x="3777732" y="3907118"/>
              <a:ext cx="1317209" cy="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endCxn id="14" idx="2"/>
            </p:cNvCxnSpPr>
            <p:nvPr/>
          </p:nvCxnSpPr>
          <p:spPr>
            <a:xfrm flipH="1" flipV="1">
              <a:off x="3785203" y="2164955"/>
              <a:ext cx="0" cy="1742163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6" name="Straight Arrow Connector 165"/>
          <p:cNvCxnSpPr/>
          <p:nvPr/>
        </p:nvCxnSpPr>
        <p:spPr>
          <a:xfrm flipH="1">
            <a:off x="6921147" y="1800412"/>
            <a:ext cx="1176971" cy="0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4" name="Group 193"/>
          <p:cNvGrpSpPr/>
          <p:nvPr/>
        </p:nvGrpSpPr>
        <p:grpSpPr>
          <a:xfrm>
            <a:off x="443682" y="3907118"/>
            <a:ext cx="8179408" cy="2800212"/>
            <a:chOff x="443682" y="3907118"/>
            <a:chExt cx="8179408" cy="2800212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43682" y="6707329"/>
              <a:ext cx="8179408" cy="0"/>
            </a:xfrm>
            <a:prstGeom prst="line">
              <a:avLst/>
            </a:prstGeom>
            <a:ln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443682" y="4686150"/>
              <a:ext cx="0" cy="2021179"/>
            </a:xfrm>
            <a:prstGeom prst="line">
              <a:avLst/>
            </a:prstGeom>
            <a:ln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443682" y="4686150"/>
              <a:ext cx="765350" cy="0"/>
            </a:xfrm>
            <a:prstGeom prst="line">
              <a:avLst/>
            </a:prstGeom>
            <a:ln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751495" y="6234582"/>
              <a:ext cx="0" cy="472747"/>
            </a:xfrm>
            <a:prstGeom prst="line">
              <a:avLst/>
            </a:prstGeom>
            <a:ln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768565" y="6234582"/>
              <a:ext cx="0" cy="472748"/>
            </a:xfrm>
            <a:prstGeom prst="line">
              <a:avLst/>
            </a:prstGeom>
            <a:ln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7281333" y="5672667"/>
              <a:ext cx="0" cy="1034662"/>
            </a:xfrm>
            <a:prstGeom prst="line">
              <a:avLst/>
            </a:prstGeom>
            <a:ln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flipH="1">
              <a:off x="6921148" y="3907118"/>
              <a:ext cx="1701942" cy="0"/>
            </a:xfrm>
            <a:prstGeom prst="straightConnector1">
              <a:avLst/>
            </a:prstGeom>
            <a:ln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8623090" y="3907118"/>
              <a:ext cx="0" cy="2800211"/>
            </a:xfrm>
            <a:prstGeom prst="line">
              <a:avLst/>
            </a:prstGeom>
            <a:ln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/>
          <p:cNvGrpSpPr/>
          <p:nvPr/>
        </p:nvGrpSpPr>
        <p:grpSpPr>
          <a:xfrm>
            <a:off x="6212675" y="2172987"/>
            <a:ext cx="1896612" cy="1734131"/>
            <a:chOff x="6212675" y="2172987"/>
            <a:chExt cx="1896612" cy="1734131"/>
          </a:xfrm>
        </p:grpSpPr>
        <p:cxnSp>
          <p:nvCxnSpPr>
            <p:cNvPr id="168" name="Elbow Connector 167"/>
            <p:cNvCxnSpPr>
              <a:endCxn id="3" idx="2"/>
            </p:cNvCxnSpPr>
            <p:nvPr/>
          </p:nvCxnSpPr>
          <p:spPr>
            <a:xfrm flipV="1">
              <a:off x="6212675" y="2172987"/>
              <a:ext cx="1896612" cy="1502542"/>
            </a:xfrm>
            <a:prstGeom prst="bentConnector2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6212675" y="3675529"/>
              <a:ext cx="0" cy="231589"/>
            </a:xfrm>
            <a:prstGeom prst="line">
              <a:avLst/>
            </a:prstGeom>
            <a:ln>
              <a:solidFill>
                <a:srgbClr val="66006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/>
          <p:cNvGrpSpPr/>
          <p:nvPr/>
        </p:nvGrpSpPr>
        <p:grpSpPr>
          <a:xfrm>
            <a:off x="1764695" y="1800412"/>
            <a:ext cx="4003870" cy="2885738"/>
            <a:chOff x="1764695" y="1800412"/>
            <a:chExt cx="4003870" cy="2885738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5768565" y="1800412"/>
              <a:ext cx="0" cy="10505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H="1">
              <a:off x="2386259" y="2850961"/>
              <a:ext cx="338230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2386259" y="2850961"/>
              <a:ext cx="0" cy="183518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 flipH="1">
              <a:off x="1764695" y="4686150"/>
              <a:ext cx="62156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6730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Elliot Plant</dc:creator>
  <cp:lastModifiedBy>Elliot Plant</cp:lastModifiedBy>
  <cp:revision>12</cp:revision>
  <dcterms:created xsi:type="dcterms:W3CDTF">2016-02-24T23:42:25Z</dcterms:created>
  <dcterms:modified xsi:type="dcterms:W3CDTF">2016-02-27T00:56:39Z</dcterms:modified>
</cp:coreProperties>
</file>