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1781" autoAdjust="0"/>
  </p:normalViewPr>
  <p:slideViewPr>
    <p:cSldViewPr snapToGrid="0" snapToObjects="1">
      <p:cViewPr varScale="1">
        <p:scale>
          <a:sx n="100" d="100"/>
          <a:sy n="100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A59C-0228-654F-BFE1-95CDB89751E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9 at 10.01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39" y="4442684"/>
            <a:ext cx="109144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G_667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/>
          <a:stretch/>
        </p:blipFill>
        <p:spPr>
          <a:xfrm>
            <a:off x="2705343" y="4442684"/>
            <a:ext cx="118083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Screen Shot 2016-02-26 at 4.02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67" y="344187"/>
            <a:ext cx="109144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 descr="Screen Shot 2016-02-26 at 4.01.35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"/>
          <a:stretch/>
        </p:blipFill>
        <p:spPr>
          <a:xfrm>
            <a:off x="1860784" y="336154"/>
            <a:ext cx="1109573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6-02-26 at 4.08.5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4" y="4468283"/>
            <a:ext cx="1081154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Screen Shot 2016-02-26 at 4.09.45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274"/>
          <a:stretch/>
        </p:blipFill>
        <p:spPr>
          <a:xfrm>
            <a:off x="3249046" y="336155"/>
            <a:ext cx="1072313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Screen Shot 2016-02-26 at 4.13.3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" y="2331887"/>
            <a:ext cx="109144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Screen Shot 2016-02-26 at 4.13.4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" y="336155"/>
            <a:ext cx="1085622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MG_6678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/>
          <a:stretch/>
        </p:blipFill>
        <p:spPr>
          <a:xfrm>
            <a:off x="4638881" y="4442684"/>
            <a:ext cx="118083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" name="Straight Arrow Connector 21"/>
          <p:cNvCxnSpPr/>
          <p:nvPr/>
        </p:nvCxnSpPr>
        <p:spPr>
          <a:xfrm flipV="1">
            <a:off x="841590" y="1060249"/>
            <a:ext cx="1019194" cy="523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819711" y="5190720"/>
            <a:ext cx="945028" cy="228600"/>
            <a:chOff x="5819711" y="5190720"/>
            <a:chExt cx="945028" cy="2286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2675" y="5190720"/>
              <a:ext cx="228600" cy="228600"/>
            </a:xfrm>
            <a:prstGeom prst="rect">
              <a:avLst/>
            </a:prstGeom>
          </p:spPr>
        </p:pic>
        <p:cxnSp>
          <p:nvCxnSpPr>
            <p:cNvPr id="100" name="Straight Arrow Connector 99"/>
            <p:cNvCxnSpPr>
              <a:endCxn id="98" idx="1"/>
            </p:cNvCxnSpPr>
            <p:nvPr/>
          </p:nvCxnSpPr>
          <p:spPr>
            <a:xfrm>
              <a:off x="5819711" y="5299824"/>
              <a:ext cx="392964" cy="5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3"/>
            </p:cNvCxnSpPr>
            <p:nvPr/>
          </p:nvCxnSpPr>
          <p:spPr>
            <a:xfrm>
              <a:off x="6441275" y="5305020"/>
              <a:ext cx="3234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1" name="Striped Right Arrow 110"/>
          <p:cNvSpPr/>
          <p:nvPr/>
        </p:nvSpPr>
        <p:spPr>
          <a:xfrm>
            <a:off x="110967" y="1027526"/>
            <a:ext cx="508079" cy="484632"/>
          </a:xfrm>
          <a:prstGeom prst="stripedRightArrow">
            <a:avLst>
              <a:gd name="adj1" fmla="val 38944"/>
              <a:gd name="adj2" fmla="val 42368"/>
            </a:avLst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triped Right Arrow 111"/>
          <p:cNvSpPr/>
          <p:nvPr/>
        </p:nvSpPr>
        <p:spPr>
          <a:xfrm>
            <a:off x="113530" y="2850961"/>
            <a:ext cx="508079" cy="484632"/>
          </a:xfrm>
          <a:prstGeom prst="stripedRightArrow">
            <a:avLst>
              <a:gd name="adj1" fmla="val 38944"/>
              <a:gd name="adj2" fmla="val 42368"/>
            </a:avLst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6-02-26 at 4.03.05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81" y="344187"/>
            <a:ext cx="2282266" cy="38165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8" name="Group 37"/>
          <p:cNvGrpSpPr/>
          <p:nvPr/>
        </p:nvGrpSpPr>
        <p:grpSpPr>
          <a:xfrm>
            <a:off x="2013184" y="1739184"/>
            <a:ext cx="1235862" cy="135276"/>
            <a:chOff x="2013184" y="1739184"/>
            <a:chExt cx="1235862" cy="13527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013184" y="1739184"/>
              <a:ext cx="1235862" cy="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013184" y="1739185"/>
              <a:ext cx="0" cy="13527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381879" y="1739184"/>
              <a:ext cx="0" cy="13527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733132" y="1142422"/>
            <a:ext cx="2376469" cy="1353649"/>
            <a:chOff x="1733132" y="1142422"/>
            <a:chExt cx="2376469" cy="1353649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1733132" y="2496070"/>
              <a:ext cx="1001056" cy="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725732" y="1891586"/>
              <a:ext cx="0" cy="60448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109601" y="1142422"/>
              <a:ext cx="0" cy="13536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734188" y="2496071"/>
              <a:ext cx="1375413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841590" y="1142422"/>
            <a:ext cx="3797291" cy="1918826"/>
            <a:chOff x="841590" y="1142422"/>
            <a:chExt cx="3797291" cy="191882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841590" y="3061248"/>
              <a:ext cx="3797291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16348" y="1142422"/>
              <a:ext cx="0" cy="1918826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970357" y="1142422"/>
            <a:ext cx="770317" cy="369736"/>
            <a:chOff x="2970357" y="1142422"/>
            <a:chExt cx="770317" cy="36973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740674" y="1142422"/>
              <a:ext cx="0" cy="36973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970357" y="1512158"/>
              <a:ext cx="770317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1764695" y="5190720"/>
            <a:ext cx="945028" cy="228600"/>
            <a:chOff x="1764695" y="5190720"/>
            <a:chExt cx="945028" cy="22860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57659" y="5190720"/>
              <a:ext cx="228600" cy="228600"/>
            </a:xfrm>
            <a:prstGeom prst="rect">
              <a:avLst/>
            </a:prstGeom>
          </p:spPr>
        </p:pic>
        <p:cxnSp>
          <p:nvCxnSpPr>
            <p:cNvPr id="109" name="Straight Arrow Connector 108"/>
            <p:cNvCxnSpPr>
              <a:endCxn id="103" idx="1"/>
            </p:cNvCxnSpPr>
            <p:nvPr/>
          </p:nvCxnSpPr>
          <p:spPr>
            <a:xfrm>
              <a:off x="1764695" y="5299824"/>
              <a:ext cx="392964" cy="5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3" idx="3"/>
            </p:cNvCxnSpPr>
            <p:nvPr/>
          </p:nvCxnSpPr>
          <p:spPr>
            <a:xfrm>
              <a:off x="2386259" y="5305020"/>
              <a:ext cx="3234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3805465" y="5357085"/>
            <a:ext cx="833416" cy="862557"/>
            <a:chOff x="3805465" y="5357085"/>
            <a:chExt cx="833416" cy="862557"/>
          </a:xfrm>
        </p:grpSpPr>
        <p:cxnSp>
          <p:nvCxnSpPr>
            <p:cNvPr id="95" name="Elbow Connector 94"/>
            <p:cNvCxnSpPr>
              <a:endCxn id="7" idx="1"/>
            </p:cNvCxnSpPr>
            <p:nvPr/>
          </p:nvCxnSpPr>
          <p:spPr>
            <a:xfrm rot="5400000" flipH="1" flipV="1">
              <a:off x="4026941" y="5607702"/>
              <a:ext cx="862557" cy="361323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3805465" y="6219640"/>
              <a:ext cx="47209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3268227" y="6226825"/>
            <a:ext cx="148121" cy="286470"/>
            <a:chOff x="3268227" y="6226825"/>
            <a:chExt cx="148121" cy="28647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268227" y="6226825"/>
              <a:ext cx="0" cy="2864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268227" y="6513295"/>
              <a:ext cx="1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3416348" y="6271484"/>
              <a:ext cx="0" cy="2418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3777732" y="2164955"/>
            <a:ext cx="1317209" cy="1742163"/>
            <a:chOff x="3777732" y="2164955"/>
            <a:chExt cx="1317209" cy="1742163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3777732" y="3907118"/>
              <a:ext cx="1317209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4" idx="2"/>
            </p:cNvCxnSpPr>
            <p:nvPr/>
          </p:nvCxnSpPr>
          <p:spPr>
            <a:xfrm flipH="1" flipV="1">
              <a:off x="3785203" y="2164955"/>
              <a:ext cx="0" cy="174216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Arrow Connector 165"/>
          <p:cNvCxnSpPr/>
          <p:nvPr/>
        </p:nvCxnSpPr>
        <p:spPr>
          <a:xfrm flipH="1">
            <a:off x="6921147" y="1800412"/>
            <a:ext cx="1176971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443682" y="3907118"/>
            <a:ext cx="8179408" cy="2800212"/>
            <a:chOff x="443682" y="3907118"/>
            <a:chExt cx="8179408" cy="280021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43682" y="6707329"/>
              <a:ext cx="8179408" cy="0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3682" y="4686150"/>
              <a:ext cx="0" cy="2021179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43682" y="4686150"/>
              <a:ext cx="765350" cy="0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51495" y="6234582"/>
              <a:ext cx="0" cy="472747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68565" y="6234582"/>
              <a:ext cx="0" cy="472748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281333" y="6139888"/>
              <a:ext cx="0" cy="567441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6921148" y="3907118"/>
              <a:ext cx="1701942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8623090" y="3907118"/>
              <a:ext cx="0" cy="2800211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6212675" y="2172987"/>
            <a:ext cx="1896612" cy="1734131"/>
            <a:chOff x="6212675" y="2172987"/>
            <a:chExt cx="1896612" cy="1734131"/>
          </a:xfrm>
        </p:grpSpPr>
        <p:cxnSp>
          <p:nvCxnSpPr>
            <p:cNvPr id="168" name="Elbow Connector 167"/>
            <p:cNvCxnSpPr>
              <a:endCxn id="3" idx="2"/>
            </p:cNvCxnSpPr>
            <p:nvPr/>
          </p:nvCxnSpPr>
          <p:spPr>
            <a:xfrm flipV="1">
              <a:off x="6212675" y="2172987"/>
              <a:ext cx="1896612" cy="1502542"/>
            </a:xfrm>
            <a:prstGeom prst="bentConnector2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212675" y="3675529"/>
              <a:ext cx="0" cy="231589"/>
            </a:xfrm>
            <a:prstGeom prst="line">
              <a:avLst/>
            </a:prstGeom>
            <a:ln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764695" y="1800412"/>
            <a:ext cx="4003870" cy="2885738"/>
            <a:chOff x="1764695" y="1800412"/>
            <a:chExt cx="4003870" cy="2885738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5768565" y="1800412"/>
              <a:ext cx="0" cy="1050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2386259" y="2850961"/>
              <a:ext cx="338230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386259" y="2850961"/>
              <a:ext cx="0" cy="18351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>
              <a:off x="1764695" y="4686150"/>
              <a:ext cx="6215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Plant</dc:creator>
  <cp:lastModifiedBy>Elliot Plant</cp:lastModifiedBy>
  <cp:revision>14</cp:revision>
  <dcterms:created xsi:type="dcterms:W3CDTF">2016-02-24T23:42:25Z</dcterms:created>
  <dcterms:modified xsi:type="dcterms:W3CDTF">2016-02-29T18:06:32Z</dcterms:modified>
</cp:coreProperties>
</file>