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01158-0103-4026-8393-6EEB48208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DB933-D76C-459B-B07F-6C685B14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4C56B-F0BF-44FB-93CB-1514B3E9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644E44-DC03-4A42-B0CD-A97C7486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27BA9-6A92-4EFA-ACC5-9F3C5B9F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8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9DE62-86CA-4858-A6B1-0614172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7855F7-C573-4F7C-9D13-50903271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BA2B0-D062-4AC8-9FF6-20A214B4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DFF82-188E-48C5-950F-4C759C08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22D2B-073D-4DA7-B35D-06477C44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01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7C5B44-BA0D-490A-A880-508414D14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86AD57-D5DD-497A-9A4E-94B2D425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2CF77-4A9D-462D-8DDC-62A19C9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6CB0A-C79A-4119-8364-4BD4BDD2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BD624-14C6-4AED-A01C-C02CAFD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D3B8-961F-44B5-A1FA-3A66C0F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B77C9-7EAB-4FE0-B002-6F415583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D37E6-069B-45D8-B7A8-FCB051C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3AF01-A4F2-49DB-9EE4-03A37A69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57477-CB19-4803-85D1-AE637735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58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7C99D-6D92-473C-9642-28666FD2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E31E1-A2FF-49B1-B1E2-EC6740BC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27ADF-C4B7-4538-BE52-0CB6A20D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62A6-5F58-49F6-8601-2546EF11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FD6EC-6C6D-4537-B940-47D2C38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47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7AA7C-C152-49B6-9AAA-CF920562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93A7F-54C1-46F9-AC79-27B044F41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E7667F-B866-493E-BC69-859354E8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B06150-B8F1-4697-A1FB-2C598D4B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61095-4B74-4966-B54A-84DDA6C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2388B-F60F-4F14-AE24-0EBFA9E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3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7C734-AF2A-4869-9016-E5348DCF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13BDD-2DF6-4477-96C7-BBB4443F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44F3F7-4ED5-4624-A9CD-F7C8A8B13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EC3211-17B3-4B05-831C-9D866EE04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426EC4-E99F-4109-ABA8-902A10ACE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429898-1CE3-4765-8986-5D9E6384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192A49-C326-4FDC-8439-56D0A9B5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0E04EA-1D2D-418E-8AA9-01A2D16C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81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223-2F74-4580-B431-C99807F0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653CE4-8FE6-49F1-B5D5-D19D00F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46861E-6B57-4A75-8233-8A35916B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95D662-2888-4CF2-976C-7644F57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9E593C-2FC1-491A-ADE8-D255E5B6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284B08-100B-42E3-AF7B-74BF2586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D335C6-F45F-43E0-8337-CDB34002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5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54378-B403-4233-9316-2ADCEB43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C7337-66F3-4673-AD49-FFFD06D0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FE410A-1313-4671-AA46-8B7178C5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BD7A7-54CD-44B2-98A4-CE406F00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F7CF7-CDD7-4BB7-B2EF-E953D78A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1C6E6-1ACA-4ED2-A063-FBC79932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7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407D9-BF05-48CE-80A3-7A9BAF80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A5C370-BACF-4446-8091-AAD9F2572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B22AE-C1E1-4EC4-B2D5-E007448B1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258003-A685-4C4D-9CAE-3C5EC00A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BFD14F-F7DC-4A7E-97C1-8FB0D41F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1A5C2-268A-4923-A028-B0625040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0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D270E-1665-48D2-812E-BACEF26F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F3296-70D0-474C-9B33-49B3DE41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4F756-7B21-4CAF-B725-8EA8C9731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CBAF-1280-4590-BF74-328EA08E4F3A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CD0AD-F6C3-4B21-A05F-3880DFFC2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071D6-9F83-40E7-B050-630AD58A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359A-45D9-4001-BB5A-A7D5BFBFE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970004-F396-47E8-B848-DC5CB3ACF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464563"/>
            <a:ext cx="730059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6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F376F9E-6267-4DC9-AE1F-8C263AD1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5" y="270236"/>
            <a:ext cx="7254869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4A776CF-6820-464D-8361-85DCAEEE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464563"/>
            <a:ext cx="730059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674E9ED-AAA0-4DC6-A24B-403111A5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483615"/>
            <a:ext cx="7292972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BD80A1F-460E-4AE1-A0BD-13A79627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5" y="437891"/>
            <a:ext cx="7254869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161D698-60BA-4E83-9C2A-F895F880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188526"/>
            <a:ext cx="729297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9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85A35A9-A9B6-44C9-9931-ACCE30E3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4" y="445511"/>
            <a:ext cx="7277731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8CECB3F-F53B-4A4D-8244-AC5C9282E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529338"/>
            <a:ext cx="7300593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DFA4DE5-7D25-4E2D-AECF-FC3659B2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52" y="418839"/>
            <a:ext cx="7338696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FBE66A0-7511-4FFD-8065-49D0F099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1062785"/>
            <a:ext cx="7300593" cy="4732430"/>
          </a:xfrm>
          <a:prstGeom prst="rect">
            <a:avLst/>
          </a:prstGeom>
        </p:spPr>
      </p:pic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ACCB2804-B356-4E40-A46F-37EBFB4F17EF}"/>
              </a:ext>
            </a:extLst>
          </p:cNvPr>
          <p:cNvSpPr/>
          <p:nvPr/>
        </p:nvSpPr>
        <p:spPr>
          <a:xfrm>
            <a:off x="982133" y="2912533"/>
            <a:ext cx="1270000" cy="7958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83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6583C18-30E4-4BE5-9638-FAC9F200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331201"/>
            <a:ext cx="7292972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853CA04-F9B9-4B09-8CB3-144373EA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5" y="308339"/>
            <a:ext cx="7254869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3D6F5EB-AA87-4FA7-922C-AAC54305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79" y="335012"/>
            <a:ext cx="7171041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1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478F341-5D4A-4714-9A16-E93AB8160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5" y="388356"/>
            <a:ext cx="7262489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7877891-81F6-4519-A1AB-D379A165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20" y="239753"/>
            <a:ext cx="7140559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8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20988D8-20C2-4379-8627-835006DA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426460"/>
            <a:ext cx="730059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BCACBBB-5EEC-4314-B37F-FCEE50EF3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24" y="403598"/>
            <a:ext cx="7285351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10F6CE0-FEDA-430F-ABF2-857C94A61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72" y="464563"/>
            <a:ext cx="7323455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7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8BCC6D1-8C00-4DBB-987E-10A48BFB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415029"/>
            <a:ext cx="7308213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78500D1-B0E9-47CB-9939-211D59DA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76" y="380736"/>
            <a:ext cx="7247248" cy="6096528"/>
          </a:xfrm>
          <a:prstGeom prst="rect">
            <a:avLst/>
          </a:prstGeom>
        </p:spPr>
      </p:pic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01F4C7EA-5426-467F-948B-167E732275D6}"/>
              </a:ext>
            </a:extLst>
          </p:cNvPr>
          <p:cNvSpPr/>
          <p:nvPr/>
        </p:nvSpPr>
        <p:spPr>
          <a:xfrm>
            <a:off x="812800" y="4233333"/>
            <a:ext cx="1270000" cy="7958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49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15460C6-D215-4669-9E67-12A993879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4" y="1070405"/>
            <a:ext cx="7277731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081A5B6-D6C5-49D9-A305-1333C08C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4" y="544580"/>
            <a:ext cx="7277731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486F138-BB05-462B-B356-AADBF7FE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7" y="277857"/>
            <a:ext cx="7216765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6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AB9749E-9972-4FDE-85EF-6AB0B1FD3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253301"/>
            <a:ext cx="7292972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384E3F4-C443-491C-AE57-3C7B6193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437891"/>
            <a:ext cx="73005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7F5C9BA-68B2-4040-B9DB-2BC706C5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384546"/>
            <a:ext cx="7308213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7CCC22B-BEC6-4CAA-AEE5-375A3213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403598"/>
            <a:ext cx="7308213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30825D5-9C86-4CB0-8EA4-656E12F5D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392167"/>
            <a:ext cx="7292972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2D66D45-E781-4CAB-A1D7-A2CD389D7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2" y="514097"/>
            <a:ext cx="7331075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0BF7485-96D3-4870-B8D5-469274BB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5" y="415029"/>
            <a:ext cx="7254869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6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nok</dc:creator>
  <cp:lastModifiedBy>nok</cp:lastModifiedBy>
  <cp:revision>2</cp:revision>
  <dcterms:created xsi:type="dcterms:W3CDTF">2020-09-02T00:56:39Z</dcterms:created>
  <dcterms:modified xsi:type="dcterms:W3CDTF">2020-09-02T01:12:01Z</dcterms:modified>
</cp:coreProperties>
</file>