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61" r:id="rId8"/>
    <p:sldId id="263" r:id="rId9"/>
    <p:sldId id="264" r:id="rId10"/>
    <p:sldId id="267" r:id="rId11"/>
    <p:sldId id="268" r:id="rId12"/>
    <p:sldId id="265" r:id="rId13"/>
    <p:sldId id="266"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7"/>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A888C-064D-E443-8048-58CA2F1A7C13}" type="datetimeFigureOut">
              <a:rPr kumimoji="1" lang="zh-CN" altLang="en-US" smtClean="0"/>
              <a:t>2020/2/7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7AC02-C973-7C46-B2A9-BF94E5627F53}" type="slidenum">
              <a:rPr kumimoji="1" lang="zh-CN" altLang="en-US" smtClean="0"/>
              <a:t>‹#›</a:t>
            </a:fld>
            <a:endParaRPr kumimoji="1" lang="zh-CN" altLang="en-US"/>
          </a:p>
        </p:txBody>
      </p:sp>
    </p:spTree>
    <p:extLst>
      <p:ext uri="{BB962C8B-B14F-4D97-AF65-F5344CB8AC3E}">
        <p14:creationId xmlns:p14="http://schemas.microsoft.com/office/powerpoint/2010/main" val="4164824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3A7AC02-C973-7C46-B2A9-BF94E5627F53}" type="slidenum">
              <a:rPr kumimoji="1" lang="zh-CN" altLang="en-US" smtClean="0"/>
              <a:t>9</a:t>
            </a:fld>
            <a:endParaRPr kumimoji="1" lang="zh-CN" altLang="en-US"/>
          </a:p>
        </p:txBody>
      </p:sp>
    </p:spTree>
    <p:extLst>
      <p:ext uri="{BB962C8B-B14F-4D97-AF65-F5344CB8AC3E}">
        <p14:creationId xmlns:p14="http://schemas.microsoft.com/office/powerpoint/2010/main" val="45772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8D161-EE4A-3344-B0D8-75A6E27A1F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8FECEFE-36EC-3F4E-ACED-22279751A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4C9015C-BBCE-8C46-90DC-8BE6D097FCC9}"/>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15CC1BA7-7E3C-AE40-9FA0-5718E185FD0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4335C5-3EDE-8B44-9CAD-9C8273941E88}"/>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89558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75A8F-C24F-884D-9CDF-F53C6996494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F06AA96-0785-EA40-8B27-D8718144339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D3541F3-B23D-F84C-B41F-B5B0B89517B6}"/>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557C15E1-EA3D-3C4F-A6CB-C80AA2EC809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142615E-5635-FE4E-AF99-960A00D7F973}"/>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261308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6994FB-753E-0848-9A28-2A517309D99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19DFCBC-AF68-9544-B5A6-9CA8DEBB45D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E61190B-EB1D-0B4C-96B0-60C7F3633B8A}"/>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2C82398F-AA29-2A40-8B02-6EFD040339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F8744D-641B-BF4F-860D-5E359BB0860F}"/>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26835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89B6E-E380-3A43-8B95-6DA59534E47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E0F916E-0BE8-ED46-BD14-3ECA4B8F4D1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4130210-E3E6-CE47-8B62-6E815BF9FD5F}"/>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9FC6F64D-D6A6-FB43-A863-92AB856E8D2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F8B973-A2BA-0445-93A6-0639C79A9186}"/>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197527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2DE50-63B7-F848-8C26-B8E4F7C4105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C2E4769-5F42-054B-BB85-97502B826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CDE254D-53F9-6F45-8A47-100C12D75E1B}"/>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01192B8A-C60B-5540-9A5F-5EDCA0B654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0EA427A-C60F-7D47-8C8B-CD5833720811}"/>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348013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D1CFD-544D-5142-82C2-D8985F9CC64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193B974-42DD-AC48-9DFA-8DBAD9CA5B1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61AEF3A-B506-8846-8927-C5FBB842C21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D6F88BB-08BC-554B-9D54-9B9D25C4149E}"/>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6" name="页脚占位符 5">
            <a:extLst>
              <a:ext uri="{FF2B5EF4-FFF2-40B4-BE49-F238E27FC236}">
                <a16:creationId xmlns:a16="http://schemas.microsoft.com/office/drawing/2014/main" id="{520FF4BC-02E0-D045-8EF0-2B6DC8BABE2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992471-EC6E-3745-B84A-3FBF15877ED2}"/>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412801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FD103-B8CB-F34D-8321-04D7ADE6C2F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591C0BF-1B9C-1643-9150-340ED3845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A1C92C4-6E82-0B41-B7DC-18ACA2D60D6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FE31456-783A-E145-9156-B1E0AF1D9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078F0DC-9652-1847-AFAF-4E11184116A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CAF04F3-44BA-EF41-AD4E-98790B12981B}"/>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8" name="页脚占位符 7">
            <a:extLst>
              <a:ext uri="{FF2B5EF4-FFF2-40B4-BE49-F238E27FC236}">
                <a16:creationId xmlns:a16="http://schemas.microsoft.com/office/drawing/2014/main" id="{128585CB-8E2A-7145-9B8F-089E5FDC3D0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0A5FFE2-7558-E941-82A7-60C16DB1CE07}"/>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53980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B4E9C-75E7-7844-AF6B-CE0FCF3C4D4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2F484B1-1CF1-724A-8535-6E6B948012E4}"/>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4" name="页脚占位符 3">
            <a:extLst>
              <a:ext uri="{FF2B5EF4-FFF2-40B4-BE49-F238E27FC236}">
                <a16:creationId xmlns:a16="http://schemas.microsoft.com/office/drawing/2014/main" id="{03AC4B3E-A516-404D-8984-CE8B3F4FF26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67137DB-1E19-844C-8933-F7D9CA627ECD}"/>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356149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4FD0CB-5D04-8040-9B0C-42787A3D7668}"/>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3" name="页脚占位符 2">
            <a:extLst>
              <a:ext uri="{FF2B5EF4-FFF2-40B4-BE49-F238E27FC236}">
                <a16:creationId xmlns:a16="http://schemas.microsoft.com/office/drawing/2014/main" id="{94B190F0-CE49-B24F-94C7-55D9741BFBC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5A24BCA-5EC3-B449-ADD1-FBDD92988159}"/>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26206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FBDF-81CC-FA49-82DA-9398BA63A74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0AA3041-F23D-C645-80A1-691A96670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0A7426E-3FBA-EF45-B4B2-89A80A68B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7E9FFAE-2606-CD4A-8DBE-FA78A27A1769}"/>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6" name="页脚占位符 5">
            <a:extLst>
              <a:ext uri="{FF2B5EF4-FFF2-40B4-BE49-F238E27FC236}">
                <a16:creationId xmlns:a16="http://schemas.microsoft.com/office/drawing/2014/main" id="{D8B9AFD6-F59A-7F41-82B1-563DC33E25A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B131BF9-D399-8945-BC11-EC064D6AB169}"/>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243357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23594-73A7-6F48-B981-111D2640370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CDD1D4F-DB1F-8E46-A361-5BEC37625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E809F17-E271-9D48-BB2D-3C2587CDC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6FF1744-A75F-DB40-9AAF-EC0BD6511FC2}"/>
              </a:ext>
            </a:extLst>
          </p:cNvPr>
          <p:cNvSpPr>
            <a:spLocks noGrp="1"/>
          </p:cNvSpPr>
          <p:nvPr>
            <p:ph type="dt" sz="half" idx="10"/>
          </p:nvPr>
        </p:nvSpPr>
        <p:spPr/>
        <p:txBody>
          <a:bodyPr/>
          <a:lstStyle/>
          <a:p>
            <a:fld id="{60A9E3AD-2ADC-8642-8181-A762D6FC5311}" type="datetimeFigureOut">
              <a:rPr kumimoji="1" lang="zh-CN" altLang="en-US" smtClean="0"/>
              <a:t>2020/2/7</a:t>
            </a:fld>
            <a:endParaRPr kumimoji="1" lang="zh-CN" altLang="en-US"/>
          </a:p>
        </p:txBody>
      </p:sp>
      <p:sp>
        <p:nvSpPr>
          <p:cNvPr id="6" name="页脚占位符 5">
            <a:extLst>
              <a:ext uri="{FF2B5EF4-FFF2-40B4-BE49-F238E27FC236}">
                <a16:creationId xmlns:a16="http://schemas.microsoft.com/office/drawing/2014/main" id="{B659B4AF-8FEF-7A49-AFD8-3FF1BB4859D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BFA9B0D-3379-3949-93D2-AACE3C2B6830}"/>
              </a:ext>
            </a:extLst>
          </p:cNvPr>
          <p:cNvSpPr>
            <a:spLocks noGrp="1"/>
          </p:cNvSpPr>
          <p:nvPr>
            <p:ph type="sldNum" sz="quarter" idx="12"/>
          </p:nvPr>
        </p:nvSpPr>
        <p:spPr/>
        <p:txBody>
          <a:body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340906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776F80-8FB8-654F-8F16-8F3E774B8F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7C087B-6BC4-AC47-AFC8-421838ADD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42D6CC-24AC-5148-9D60-3B7835354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9E3AD-2ADC-8642-8181-A762D6FC5311}" type="datetimeFigureOut">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A34935CD-04BB-0E4E-9EE2-34F0C4268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EA08D23-18B7-8D4F-BC73-207216300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0811F-F8CD-7942-9702-1E0B8729D4EE}" type="slidenum">
              <a:rPr kumimoji="1" lang="zh-CN" altLang="en-US" smtClean="0"/>
              <a:t>‹#›</a:t>
            </a:fld>
            <a:endParaRPr kumimoji="1" lang="zh-CN" altLang="en-US"/>
          </a:p>
        </p:txBody>
      </p:sp>
    </p:spTree>
    <p:extLst>
      <p:ext uri="{BB962C8B-B14F-4D97-AF65-F5344CB8AC3E}">
        <p14:creationId xmlns:p14="http://schemas.microsoft.com/office/powerpoint/2010/main" val="3676635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6A2BE-64E1-8D43-9E41-747FE15FBEB2}"/>
              </a:ext>
            </a:extLst>
          </p:cNvPr>
          <p:cNvSpPr>
            <a:spLocks noGrp="1"/>
          </p:cNvSpPr>
          <p:nvPr>
            <p:ph type="ctrTitle"/>
          </p:nvPr>
        </p:nvSpPr>
        <p:spPr/>
        <p:txBody>
          <a:bodyPr>
            <a:normAutofit fontScale="90000"/>
          </a:bodyPr>
          <a:lstStyle/>
          <a:p>
            <a:r>
              <a:rPr kumimoji="1" lang="en-US" altLang="zh-CN" dirty="0"/>
              <a:t>Reinforcement</a:t>
            </a:r>
            <a:r>
              <a:rPr kumimoji="1" lang="zh-CN" altLang="en-US" dirty="0"/>
              <a:t> </a:t>
            </a:r>
            <a:r>
              <a:rPr kumimoji="1" lang="en-US" altLang="zh-CN" dirty="0"/>
              <a:t>Learning</a:t>
            </a:r>
            <a:r>
              <a:rPr kumimoji="1" lang="zh-CN" altLang="en-US" dirty="0"/>
              <a:t> </a:t>
            </a:r>
            <a:r>
              <a:rPr kumimoji="1" lang="en-US" altLang="zh-CN" dirty="0"/>
              <a:t>Based</a:t>
            </a:r>
            <a:r>
              <a:rPr kumimoji="1" lang="zh-CN" altLang="en-US" dirty="0"/>
              <a:t> </a:t>
            </a:r>
            <a:r>
              <a:rPr kumimoji="1" lang="en-US" altLang="zh-CN" dirty="0"/>
              <a:t>Path</a:t>
            </a:r>
            <a:r>
              <a:rPr kumimoji="1" lang="zh-CN" altLang="en-US" dirty="0"/>
              <a:t> </a:t>
            </a:r>
            <a:r>
              <a:rPr kumimoji="1" lang="en-US" altLang="zh-CN" dirty="0"/>
              <a:t>Clearing</a:t>
            </a:r>
            <a:r>
              <a:rPr kumimoji="1" lang="zh-CN" altLang="en-US" dirty="0"/>
              <a:t> </a:t>
            </a:r>
            <a:r>
              <a:rPr kumimoji="1" lang="en-US" altLang="zh-CN" dirty="0"/>
              <a:t>for</a:t>
            </a:r>
            <a:r>
              <a:rPr kumimoji="1" lang="zh-CN" altLang="en-US" dirty="0"/>
              <a:t> </a:t>
            </a:r>
            <a:r>
              <a:rPr kumimoji="1" lang="en-US" altLang="zh-CN" dirty="0"/>
              <a:t>Emergency</a:t>
            </a:r>
            <a:r>
              <a:rPr kumimoji="1" lang="zh-CN" altLang="en-US" dirty="0"/>
              <a:t> </a:t>
            </a:r>
            <a:r>
              <a:rPr kumimoji="1" lang="en-US" altLang="zh-CN" dirty="0"/>
              <a:t>Response</a:t>
            </a:r>
            <a:r>
              <a:rPr kumimoji="1" lang="zh-CN" altLang="en-US" dirty="0"/>
              <a:t> </a:t>
            </a:r>
            <a:r>
              <a:rPr kumimoji="1" lang="en-US" altLang="zh-CN" dirty="0"/>
              <a:t>Vehicle</a:t>
            </a:r>
            <a:endParaRPr kumimoji="1" lang="zh-CN" altLang="en-US" dirty="0"/>
          </a:p>
        </p:txBody>
      </p:sp>
      <p:sp>
        <p:nvSpPr>
          <p:cNvPr id="3" name="副标题 2">
            <a:extLst>
              <a:ext uri="{FF2B5EF4-FFF2-40B4-BE49-F238E27FC236}">
                <a16:creationId xmlns:a16="http://schemas.microsoft.com/office/drawing/2014/main" id="{CE071FD0-BB47-8140-AC50-DAEA87FD0A6C}"/>
              </a:ext>
            </a:extLst>
          </p:cNvPr>
          <p:cNvSpPr>
            <a:spLocks noGrp="1"/>
          </p:cNvSpPr>
          <p:nvPr>
            <p:ph type="subTitle" idx="1"/>
          </p:nvPr>
        </p:nvSpPr>
        <p:spPr/>
        <p:txBody>
          <a:bodyPr/>
          <a:lstStyle/>
          <a:p>
            <a:r>
              <a:rPr kumimoji="1" lang="en-US" altLang="zh-CN" dirty="0"/>
              <a:t>Haoran</a:t>
            </a:r>
            <a:r>
              <a:rPr kumimoji="1" lang="zh-CN" altLang="en-US" dirty="0"/>
              <a:t> </a:t>
            </a:r>
            <a:r>
              <a:rPr kumimoji="1" lang="en-US" altLang="zh-CN" dirty="0" err="1"/>
              <a:t>Su</a:t>
            </a:r>
            <a:r>
              <a:rPr kumimoji="1" lang="en-US" altLang="zh-CN" dirty="0"/>
              <a:t>,</a:t>
            </a:r>
            <a:r>
              <a:rPr kumimoji="1" lang="zh-CN" altLang="en-US" dirty="0"/>
              <a:t> </a:t>
            </a:r>
            <a:r>
              <a:rPr kumimoji="1" lang="en-US" altLang="zh-CN" dirty="0"/>
              <a:t>Teze</a:t>
            </a:r>
            <a:r>
              <a:rPr kumimoji="1" lang="zh-CN" altLang="en-US" dirty="0"/>
              <a:t> </a:t>
            </a:r>
            <a:r>
              <a:rPr kumimoji="1" lang="en-US" altLang="zh-CN" dirty="0"/>
              <a:t>Wang</a:t>
            </a:r>
          </a:p>
          <a:p>
            <a:fld id="{D0E50012-6384-1540-A914-C00AF9A569AA}" type="datetime1">
              <a:rPr kumimoji="1" lang="en-US" altLang="zh-CN" smtClean="0"/>
              <a:t>2/7/20</a:t>
            </a:fld>
            <a:endParaRPr kumimoji="1" lang="en-US" altLang="zh-CN" dirty="0"/>
          </a:p>
          <a:p>
            <a:r>
              <a:rPr kumimoji="1" lang="en-US" altLang="zh-CN" dirty="0"/>
              <a:t>Supervisor:</a:t>
            </a:r>
            <a:r>
              <a:rPr kumimoji="1" lang="zh-CN" altLang="en-US" dirty="0"/>
              <a:t> </a:t>
            </a:r>
            <a:r>
              <a:rPr kumimoji="1" lang="en-US" altLang="zh-CN" dirty="0"/>
              <a:t>Dr.</a:t>
            </a:r>
            <a:r>
              <a:rPr kumimoji="1" lang="zh-CN" altLang="en-US" dirty="0"/>
              <a:t> </a:t>
            </a:r>
            <a:r>
              <a:rPr kumimoji="1" lang="en-US" altLang="zh-CN" dirty="0"/>
              <a:t>Li</a:t>
            </a:r>
            <a:r>
              <a:rPr kumimoji="1" lang="zh-CN" altLang="en-US" dirty="0"/>
              <a:t> </a:t>
            </a:r>
            <a:r>
              <a:rPr kumimoji="1" lang="en-US" altLang="zh-CN" dirty="0" err="1"/>
              <a:t>Jin</a:t>
            </a:r>
            <a:endParaRPr kumimoji="1" lang="zh-CN" altLang="en-US" dirty="0"/>
          </a:p>
        </p:txBody>
      </p:sp>
    </p:spTree>
    <p:extLst>
      <p:ext uri="{BB962C8B-B14F-4D97-AF65-F5344CB8AC3E}">
        <p14:creationId xmlns:p14="http://schemas.microsoft.com/office/powerpoint/2010/main" val="410696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F4B2D-0A65-7347-BBBA-391BCCD469E7}"/>
              </a:ext>
            </a:extLst>
          </p:cNvPr>
          <p:cNvSpPr>
            <a:spLocks noGrp="1"/>
          </p:cNvSpPr>
          <p:nvPr>
            <p:ph type="title"/>
          </p:nvPr>
        </p:nvSpPr>
        <p:spPr/>
        <p:txBody>
          <a:bodyPr/>
          <a:lstStyle/>
          <a:p>
            <a:r>
              <a:rPr kumimoji="1" lang="en-US" altLang="zh-CN" dirty="0"/>
              <a:t>A</a:t>
            </a:r>
            <a:r>
              <a:rPr kumimoji="1" lang="zh-CN" altLang="en-US" dirty="0"/>
              <a:t> </a:t>
            </a:r>
            <a:r>
              <a:rPr kumimoji="1" lang="en-US" altLang="zh-CN" dirty="0"/>
              <a:t>toy</a:t>
            </a:r>
            <a:r>
              <a:rPr kumimoji="1" lang="zh-CN" altLang="en-US" dirty="0"/>
              <a:t> </a:t>
            </a:r>
            <a:r>
              <a:rPr kumimoji="1" lang="en-US" altLang="zh-CN" dirty="0"/>
              <a:t>example</a:t>
            </a:r>
            <a:r>
              <a:rPr kumimoji="1" lang="zh-CN" altLang="en-US" dirty="0"/>
              <a:t> </a:t>
            </a:r>
            <a:r>
              <a:rPr kumimoji="1" lang="en-US" altLang="zh-CN" dirty="0"/>
              <a:t>with</a:t>
            </a:r>
            <a:r>
              <a:rPr kumimoji="1" lang="zh-CN" altLang="en-US" dirty="0"/>
              <a:t> </a:t>
            </a:r>
            <a:r>
              <a:rPr kumimoji="1" lang="en-US" altLang="zh-CN"/>
              <a:t>Q-learning</a:t>
            </a:r>
            <a:endParaRPr kumimoji="1" lang="zh-CN" altLang="en-US"/>
          </a:p>
        </p:txBody>
      </p:sp>
      <p:sp>
        <p:nvSpPr>
          <p:cNvPr id="3" name="内容占位符 2">
            <a:extLst>
              <a:ext uri="{FF2B5EF4-FFF2-40B4-BE49-F238E27FC236}">
                <a16:creationId xmlns:a16="http://schemas.microsoft.com/office/drawing/2014/main" id="{26C8ED1A-3AF9-9F43-B237-EA5B49C32296}"/>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71524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9ABB1-9617-A641-A108-F4A7B53B732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E03DE73-2718-9643-AA23-B5C5E0C5B6F2}"/>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3978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F9BA7-FD1C-6749-8D86-EDC2129DF3AA}"/>
              </a:ext>
            </a:extLst>
          </p:cNvPr>
          <p:cNvSpPr>
            <a:spLocks noGrp="1"/>
          </p:cNvSpPr>
          <p:nvPr>
            <p:ph type="title"/>
          </p:nvPr>
        </p:nvSpPr>
        <p:spPr/>
        <p:txBody>
          <a:bodyPr/>
          <a:lstStyle/>
          <a:p>
            <a:r>
              <a:rPr kumimoji="1" lang="en-US" altLang="zh-CN" dirty="0"/>
              <a:t>SUMO</a:t>
            </a:r>
            <a:r>
              <a:rPr kumimoji="1" lang="zh-CN" altLang="en-US" dirty="0"/>
              <a:t> </a:t>
            </a:r>
            <a:r>
              <a:rPr kumimoji="1" lang="en-US" altLang="zh-CN" dirty="0"/>
              <a:t>Implementation</a:t>
            </a:r>
            <a:endParaRPr kumimoji="1" lang="zh-CN" altLang="en-US" dirty="0"/>
          </a:p>
        </p:txBody>
      </p:sp>
      <p:sp>
        <p:nvSpPr>
          <p:cNvPr id="3" name="内容占位符 2">
            <a:extLst>
              <a:ext uri="{FF2B5EF4-FFF2-40B4-BE49-F238E27FC236}">
                <a16:creationId xmlns:a16="http://schemas.microsoft.com/office/drawing/2014/main" id="{540F827B-6583-4049-A482-6FA34B92A462}"/>
              </a:ext>
            </a:extLst>
          </p:cNvPr>
          <p:cNvSpPr>
            <a:spLocks noGrp="1"/>
          </p:cNvSpPr>
          <p:nvPr>
            <p:ph idx="1"/>
          </p:nvPr>
        </p:nvSpPr>
        <p:spPr/>
        <p:txBody>
          <a:bodyPr/>
          <a:lstStyle/>
          <a:p>
            <a:r>
              <a:rPr kumimoji="1" lang="en-US" altLang="zh-CN" dirty="0"/>
              <a:t>Embedded</a:t>
            </a:r>
            <a:r>
              <a:rPr kumimoji="1" lang="zh-CN" altLang="en-US" dirty="0"/>
              <a:t> </a:t>
            </a:r>
            <a:r>
              <a:rPr kumimoji="1" lang="en-US" altLang="zh-CN" dirty="0"/>
              <a:t>in</a:t>
            </a:r>
            <a:r>
              <a:rPr kumimoji="1" lang="zh-CN" altLang="en-US" dirty="0"/>
              <a:t> </a:t>
            </a:r>
            <a:r>
              <a:rPr kumimoji="1" lang="en-US" altLang="zh-CN" dirty="0"/>
              <a:t>SUMO</a:t>
            </a:r>
            <a:r>
              <a:rPr kumimoji="1" lang="zh-CN" altLang="en-US" dirty="0"/>
              <a:t> </a:t>
            </a:r>
            <a:r>
              <a:rPr kumimoji="1" lang="en-US" altLang="zh-CN" dirty="0"/>
              <a:t>to</a:t>
            </a:r>
            <a:r>
              <a:rPr kumimoji="1" lang="zh-CN" altLang="en-US" dirty="0"/>
              <a:t> </a:t>
            </a:r>
            <a:r>
              <a:rPr kumimoji="1" lang="en-US" altLang="zh-CN" dirty="0"/>
              <a:t>simulate</a:t>
            </a:r>
            <a:r>
              <a:rPr kumimoji="1" lang="zh-CN" altLang="en-US" dirty="0"/>
              <a:t> </a:t>
            </a:r>
            <a:r>
              <a:rPr kumimoji="1" lang="en-US" altLang="zh-CN" dirty="0"/>
              <a:t>coordinated</a:t>
            </a:r>
            <a:r>
              <a:rPr kumimoji="1" lang="zh-CN" altLang="en-US" dirty="0"/>
              <a:t> </a:t>
            </a:r>
            <a:r>
              <a:rPr kumimoji="1" lang="en-US" altLang="zh-CN" dirty="0"/>
              <a:t>system:</a:t>
            </a:r>
            <a:r>
              <a:rPr kumimoji="1" lang="zh-CN" altLang="en-US" dirty="0"/>
              <a:t> </a:t>
            </a:r>
            <a:r>
              <a:rPr kumimoji="1" lang="en-US" altLang="zh-CN" dirty="0"/>
              <a:t>Gathering</a:t>
            </a:r>
            <a:r>
              <a:rPr kumimoji="1" lang="zh-CN" altLang="en-US" dirty="0"/>
              <a:t> </a:t>
            </a:r>
            <a:r>
              <a:rPr kumimoji="1" lang="en-US" altLang="zh-CN" dirty="0"/>
              <a:t>state</a:t>
            </a:r>
            <a:r>
              <a:rPr kumimoji="1" lang="zh-CN" altLang="en-US" dirty="0"/>
              <a:t> </a:t>
            </a:r>
            <a:r>
              <a:rPr kumimoji="1" lang="en-US" altLang="zh-CN" dirty="0"/>
              <a:t>information</a:t>
            </a:r>
            <a:r>
              <a:rPr kumimoji="1" lang="zh-CN" altLang="en-US" dirty="0"/>
              <a:t> </a:t>
            </a:r>
            <a:r>
              <a:rPr kumimoji="1" lang="en-US" altLang="zh-CN" dirty="0"/>
              <a:t>to</a:t>
            </a:r>
            <a:r>
              <a:rPr kumimoji="1" lang="zh-CN" altLang="en-US" dirty="0"/>
              <a:t> </a:t>
            </a:r>
            <a:r>
              <a:rPr kumimoji="1" lang="en-US" altLang="zh-CN" dirty="0"/>
              <a:t>learn,</a:t>
            </a:r>
            <a:r>
              <a:rPr kumimoji="1" lang="zh-CN" altLang="en-US" dirty="0"/>
              <a:t> </a:t>
            </a:r>
            <a:r>
              <a:rPr kumimoji="1" lang="en-US" altLang="zh-CN" dirty="0"/>
              <a:t>yield</a:t>
            </a:r>
            <a:r>
              <a:rPr kumimoji="1" lang="zh-CN" altLang="en-US" dirty="0"/>
              <a:t> </a:t>
            </a:r>
            <a:r>
              <a:rPr kumimoji="1" lang="en-US" altLang="zh-CN" dirty="0"/>
              <a:t>policy</a:t>
            </a:r>
            <a:r>
              <a:rPr kumimoji="1" lang="zh-CN" altLang="en-US" dirty="0"/>
              <a:t> </a:t>
            </a:r>
            <a:r>
              <a:rPr kumimoji="1" lang="en-US" altLang="zh-CN" dirty="0"/>
              <a:t>every</a:t>
            </a:r>
            <a:r>
              <a:rPr kumimoji="1" lang="zh-CN" altLang="en-US" dirty="0"/>
              <a:t> </a:t>
            </a:r>
            <a:r>
              <a:rPr kumimoji="1" lang="en-US" altLang="zh-CN" dirty="0"/>
              <a:t>N</a:t>
            </a:r>
            <a:r>
              <a:rPr kumimoji="1" lang="zh-CN" altLang="en-US" dirty="0"/>
              <a:t> </a:t>
            </a:r>
            <a:r>
              <a:rPr kumimoji="1" lang="en-US" altLang="zh-CN" dirty="0"/>
              <a:t>seconds</a:t>
            </a:r>
            <a:r>
              <a:rPr kumimoji="1" lang="zh-CN" altLang="en-US" dirty="0"/>
              <a:t> </a:t>
            </a:r>
            <a:r>
              <a:rPr kumimoji="1" lang="en-US" altLang="zh-CN" dirty="0"/>
              <a:t>to</a:t>
            </a:r>
            <a:r>
              <a:rPr kumimoji="1" lang="zh-CN" altLang="en-US" dirty="0"/>
              <a:t> </a:t>
            </a:r>
            <a:r>
              <a:rPr kumimoji="1" lang="en-US" altLang="zh-CN" dirty="0"/>
              <a:t>instruct</a:t>
            </a:r>
            <a:r>
              <a:rPr kumimoji="1" lang="zh-CN" altLang="en-US" dirty="0"/>
              <a:t> </a:t>
            </a:r>
            <a:r>
              <a:rPr kumimoji="1" lang="en-US" altLang="zh-CN" dirty="0"/>
              <a:t>non-ERV,</a:t>
            </a:r>
            <a:r>
              <a:rPr kumimoji="1" lang="zh-CN" altLang="en-US" dirty="0"/>
              <a:t> </a:t>
            </a:r>
            <a:r>
              <a:rPr kumimoji="1" lang="en-US" altLang="zh-CN" dirty="0"/>
              <a:t>regather</a:t>
            </a:r>
            <a:r>
              <a:rPr kumimoji="1" lang="zh-CN" altLang="en-US" dirty="0"/>
              <a:t> </a:t>
            </a:r>
            <a:r>
              <a:rPr kumimoji="1" lang="en-US" altLang="zh-CN" dirty="0"/>
              <a:t>state</a:t>
            </a:r>
            <a:r>
              <a:rPr kumimoji="1" lang="zh-CN" altLang="en-US" dirty="0"/>
              <a:t> </a:t>
            </a:r>
            <a:r>
              <a:rPr kumimoji="1" lang="en-US" altLang="zh-CN" dirty="0"/>
              <a:t>to</a:t>
            </a:r>
            <a:r>
              <a:rPr kumimoji="1" lang="zh-CN" altLang="en-US" dirty="0"/>
              <a:t> </a:t>
            </a:r>
            <a:r>
              <a:rPr kumimoji="1" lang="en-US" altLang="zh-CN" dirty="0"/>
              <a:t>reinforced</a:t>
            </a:r>
            <a:r>
              <a:rPr kumimoji="1" lang="zh-CN" altLang="en-US" dirty="0"/>
              <a:t> </a:t>
            </a:r>
            <a:r>
              <a:rPr kumimoji="1" lang="en-US" altLang="zh-CN" dirty="0"/>
              <a:t>learn</a:t>
            </a:r>
            <a:r>
              <a:rPr kumimoji="1" lang="zh-CN" altLang="en-US" dirty="0"/>
              <a:t> </a:t>
            </a:r>
            <a:r>
              <a:rPr kumimoji="1" lang="en-US" altLang="zh-CN" dirty="0"/>
              <a:t>to</a:t>
            </a:r>
            <a:r>
              <a:rPr kumimoji="1" lang="zh-CN" altLang="en-US" dirty="0"/>
              <a:t> </a:t>
            </a:r>
            <a:r>
              <a:rPr kumimoji="1" lang="en-US" altLang="zh-CN" dirty="0"/>
              <a:t>produce</a:t>
            </a:r>
            <a:r>
              <a:rPr kumimoji="1" lang="zh-CN" altLang="en-US" dirty="0"/>
              <a:t> </a:t>
            </a:r>
            <a:r>
              <a:rPr kumimoji="1" lang="en-US" altLang="zh-CN" dirty="0"/>
              <a:t>new</a:t>
            </a:r>
            <a:r>
              <a:rPr kumimoji="1" lang="zh-CN" altLang="en-US" dirty="0"/>
              <a:t> </a:t>
            </a:r>
            <a:r>
              <a:rPr kumimoji="1" lang="en-US" altLang="zh-CN" dirty="0"/>
              <a:t>policy</a:t>
            </a:r>
            <a:r>
              <a:rPr kumimoji="1" lang="zh-CN" altLang="en-US" dirty="0"/>
              <a:t> </a:t>
            </a:r>
            <a:r>
              <a:rPr kumimoji="1" lang="en-US" altLang="zh-CN" dirty="0"/>
              <a:t>until</a:t>
            </a:r>
            <a:r>
              <a:rPr kumimoji="1" lang="zh-CN" altLang="en-US" dirty="0"/>
              <a:t> </a:t>
            </a:r>
            <a:r>
              <a:rPr kumimoji="1" lang="en-US" altLang="zh-CN" dirty="0"/>
              <a:t>the</a:t>
            </a:r>
            <a:r>
              <a:rPr kumimoji="1" lang="zh-CN" altLang="en-US" dirty="0"/>
              <a:t> </a:t>
            </a:r>
            <a:r>
              <a:rPr kumimoji="1" lang="en-US" altLang="zh-CN" dirty="0"/>
              <a:t>end.</a:t>
            </a:r>
          </a:p>
          <a:p>
            <a:pPr marL="0" indent="0">
              <a:buNone/>
            </a:pPr>
            <a:endParaRPr kumimoji="1" lang="en-US" altLang="zh-CN" dirty="0"/>
          </a:p>
        </p:txBody>
      </p:sp>
    </p:spTree>
    <p:extLst>
      <p:ext uri="{BB962C8B-B14F-4D97-AF65-F5344CB8AC3E}">
        <p14:creationId xmlns:p14="http://schemas.microsoft.com/office/powerpoint/2010/main" val="185065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0AC62-8A25-0548-8AB0-8DEBF7284561}"/>
              </a:ext>
            </a:extLst>
          </p:cNvPr>
          <p:cNvSpPr>
            <a:spLocks noGrp="1"/>
          </p:cNvSpPr>
          <p:nvPr>
            <p:ph type="title"/>
          </p:nvPr>
        </p:nvSpPr>
        <p:spPr/>
        <p:txBody>
          <a:bodyPr/>
          <a:lstStyle/>
          <a:p>
            <a:r>
              <a:rPr kumimoji="1" lang="en-US" altLang="zh-CN" dirty="0"/>
              <a:t>Decentralized</a:t>
            </a:r>
            <a:r>
              <a:rPr kumimoji="1" lang="zh-CN" altLang="en-US" dirty="0"/>
              <a:t> </a:t>
            </a:r>
            <a:r>
              <a:rPr kumimoji="1" lang="en-US" altLang="zh-CN" dirty="0"/>
              <a:t>System</a:t>
            </a:r>
            <a:endParaRPr kumimoji="1" lang="zh-CN" altLang="en-US" dirty="0"/>
          </a:p>
        </p:txBody>
      </p:sp>
      <p:sp>
        <p:nvSpPr>
          <p:cNvPr id="3" name="内容占位符 2">
            <a:extLst>
              <a:ext uri="{FF2B5EF4-FFF2-40B4-BE49-F238E27FC236}">
                <a16:creationId xmlns:a16="http://schemas.microsoft.com/office/drawing/2014/main" id="{05A75474-43BD-DD4C-BF51-252703A34C16}"/>
              </a:ext>
            </a:extLst>
          </p:cNvPr>
          <p:cNvSpPr>
            <a:spLocks noGrp="1"/>
          </p:cNvSpPr>
          <p:nvPr>
            <p:ph idx="1"/>
          </p:nvPr>
        </p:nvSpPr>
        <p:spPr/>
        <p:txBody>
          <a:bodyPr/>
          <a:lstStyle/>
          <a:p>
            <a:r>
              <a:rPr kumimoji="1" lang="en-US" altLang="zh-CN" dirty="0"/>
              <a:t>Agent-based</a:t>
            </a:r>
            <a:r>
              <a:rPr kumimoji="1" lang="zh-CN" altLang="en-US" dirty="0"/>
              <a:t> </a:t>
            </a:r>
            <a:r>
              <a:rPr kumimoji="1" lang="en-US" altLang="zh-CN" dirty="0"/>
              <a:t>system</a:t>
            </a:r>
          </a:p>
          <a:p>
            <a:r>
              <a:rPr kumimoji="1" lang="en-US" altLang="zh-CN" dirty="0"/>
              <a:t>Deep</a:t>
            </a:r>
            <a:r>
              <a:rPr kumimoji="1" lang="zh-CN" altLang="en-US" dirty="0"/>
              <a:t> </a:t>
            </a:r>
            <a:r>
              <a:rPr kumimoji="1" lang="en-US" altLang="zh-CN" dirty="0"/>
              <a:t>Q</a:t>
            </a:r>
            <a:r>
              <a:rPr kumimoji="1" lang="zh-CN" altLang="en-US" dirty="0"/>
              <a:t> </a:t>
            </a:r>
            <a:r>
              <a:rPr kumimoji="1" lang="en-US" altLang="zh-CN" dirty="0"/>
              <a:t>Network</a:t>
            </a:r>
          </a:p>
          <a:p>
            <a:r>
              <a:rPr kumimoji="1" lang="en-US" altLang="zh-CN" dirty="0"/>
              <a:t>More</a:t>
            </a:r>
            <a:r>
              <a:rPr kumimoji="1" lang="zh-CN" altLang="en-US" dirty="0"/>
              <a:t> </a:t>
            </a:r>
            <a:r>
              <a:rPr kumimoji="1" lang="en-US" altLang="zh-CN" dirty="0"/>
              <a:t>complicated</a:t>
            </a:r>
            <a:r>
              <a:rPr kumimoji="1" lang="zh-CN" altLang="en-US" dirty="0"/>
              <a:t> </a:t>
            </a:r>
            <a:r>
              <a:rPr kumimoji="1" lang="en-US" altLang="zh-CN" dirty="0"/>
              <a:t>than</a:t>
            </a:r>
            <a:r>
              <a:rPr kumimoji="1" lang="zh-CN" altLang="en-US" dirty="0"/>
              <a:t> </a:t>
            </a:r>
            <a:r>
              <a:rPr kumimoji="1" lang="en-US" altLang="zh-CN" dirty="0"/>
              <a:t>the</a:t>
            </a:r>
            <a:r>
              <a:rPr kumimoji="1" lang="zh-CN" altLang="en-US" dirty="0"/>
              <a:t> </a:t>
            </a:r>
            <a:r>
              <a:rPr kumimoji="1" lang="en-US" altLang="zh-CN" dirty="0"/>
              <a:t>coordinated</a:t>
            </a:r>
            <a:r>
              <a:rPr kumimoji="1" lang="zh-CN" altLang="en-US" dirty="0"/>
              <a:t> </a:t>
            </a:r>
            <a:r>
              <a:rPr kumimoji="1" lang="en-US" altLang="zh-CN" dirty="0"/>
              <a:t>system</a:t>
            </a:r>
          </a:p>
          <a:p>
            <a:r>
              <a:rPr kumimoji="1" lang="en-US" altLang="zh-CN" dirty="0"/>
              <a:t>After</a:t>
            </a:r>
            <a:r>
              <a:rPr kumimoji="1" lang="zh-CN" altLang="en-US" dirty="0"/>
              <a:t> </a:t>
            </a:r>
            <a:r>
              <a:rPr kumimoji="1" lang="en-US" altLang="zh-CN" dirty="0"/>
              <a:t>embedded</a:t>
            </a:r>
            <a:r>
              <a:rPr kumimoji="1" lang="zh-CN" altLang="en-US" dirty="0"/>
              <a:t> </a:t>
            </a:r>
            <a:r>
              <a:rPr kumimoji="1" lang="en-US" altLang="zh-CN" dirty="0"/>
              <a:t>into</a:t>
            </a:r>
            <a:r>
              <a:rPr kumimoji="1" lang="zh-CN" altLang="en-US" dirty="0"/>
              <a:t> </a:t>
            </a:r>
            <a:r>
              <a:rPr kumimoji="1" lang="en-US" altLang="zh-CN" dirty="0"/>
              <a:t>SUMO,</a:t>
            </a:r>
            <a:r>
              <a:rPr kumimoji="1" lang="zh-CN" altLang="en-US" dirty="0"/>
              <a:t> </a:t>
            </a:r>
            <a:r>
              <a:rPr kumimoji="1" lang="en-US" altLang="zh-CN" dirty="0"/>
              <a:t>could</a:t>
            </a:r>
            <a:r>
              <a:rPr kumimoji="1" lang="zh-CN" altLang="en-US" dirty="0"/>
              <a:t> </a:t>
            </a:r>
            <a:r>
              <a:rPr kumimoji="1" lang="en-US" altLang="zh-CN" dirty="0"/>
              <a:t>compare</a:t>
            </a:r>
            <a:r>
              <a:rPr kumimoji="1" lang="zh-CN" altLang="en-US" dirty="0"/>
              <a:t> </a:t>
            </a:r>
            <a:r>
              <a:rPr kumimoji="1" lang="en-US" altLang="zh-CN" dirty="0"/>
              <a:t>with</a:t>
            </a:r>
            <a:r>
              <a:rPr kumimoji="1" lang="zh-CN" altLang="en-US" dirty="0"/>
              <a:t> </a:t>
            </a:r>
            <a:r>
              <a:rPr kumimoji="1" lang="en-US" altLang="zh-CN" dirty="0"/>
              <a:t>the</a:t>
            </a:r>
            <a:r>
              <a:rPr kumimoji="1" lang="zh-CN" altLang="en-US" dirty="0"/>
              <a:t> </a:t>
            </a:r>
            <a:r>
              <a:rPr kumimoji="1" lang="en-US" altLang="zh-CN" dirty="0"/>
              <a:t>SUMO</a:t>
            </a:r>
            <a:r>
              <a:rPr kumimoji="1" lang="zh-CN" altLang="en-US" dirty="0"/>
              <a:t> </a:t>
            </a:r>
            <a:r>
              <a:rPr kumimoji="1" lang="en-US" altLang="zh-CN" dirty="0"/>
              <a:t>Blue</a:t>
            </a:r>
            <a:r>
              <a:rPr kumimoji="1" lang="zh-CN" altLang="en-US" dirty="0"/>
              <a:t> </a:t>
            </a:r>
            <a:r>
              <a:rPr kumimoji="1" lang="en-US" altLang="zh-CN" dirty="0"/>
              <a:t>Light</a:t>
            </a:r>
            <a:r>
              <a:rPr kumimoji="1" lang="zh-CN" altLang="en-US" dirty="0"/>
              <a:t> </a:t>
            </a:r>
            <a:r>
              <a:rPr kumimoji="1" lang="en-US" altLang="zh-CN" dirty="0"/>
              <a:t>device</a:t>
            </a:r>
            <a:r>
              <a:rPr kumimoji="1" lang="zh-CN" altLang="en-US" dirty="0"/>
              <a:t> </a:t>
            </a:r>
            <a:r>
              <a:rPr kumimoji="1" lang="en-US" altLang="zh-CN" dirty="0"/>
              <a:t>module.</a:t>
            </a:r>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68428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BAE2F-30AF-304A-8913-E4826A2550B6}"/>
              </a:ext>
            </a:extLst>
          </p:cNvPr>
          <p:cNvSpPr>
            <a:spLocks noGrp="1"/>
          </p:cNvSpPr>
          <p:nvPr>
            <p:ph type="title"/>
          </p:nvPr>
        </p:nvSpPr>
        <p:spPr/>
        <p:txBody>
          <a:bodyPr/>
          <a:lstStyle/>
          <a:p>
            <a:r>
              <a:rPr kumimoji="1" lang="en-US" altLang="zh-CN" dirty="0"/>
              <a:t>Future</a:t>
            </a:r>
            <a:r>
              <a:rPr kumimoji="1" lang="zh-CN" altLang="en-US" dirty="0"/>
              <a:t> </a:t>
            </a:r>
            <a:r>
              <a:rPr kumimoji="1" lang="en-US" altLang="zh-CN" dirty="0"/>
              <a:t>work</a:t>
            </a:r>
            <a:endParaRPr kumimoji="1" lang="zh-CN" altLang="en-US" dirty="0"/>
          </a:p>
        </p:txBody>
      </p:sp>
      <p:sp>
        <p:nvSpPr>
          <p:cNvPr id="3" name="内容占位符 2">
            <a:extLst>
              <a:ext uri="{FF2B5EF4-FFF2-40B4-BE49-F238E27FC236}">
                <a16:creationId xmlns:a16="http://schemas.microsoft.com/office/drawing/2014/main" id="{E75D8C61-0F10-FF47-B892-CE8B85287B65}"/>
              </a:ext>
            </a:extLst>
          </p:cNvPr>
          <p:cNvSpPr>
            <a:spLocks noGrp="1"/>
          </p:cNvSpPr>
          <p:nvPr>
            <p:ph idx="1"/>
          </p:nvPr>
        </p:nvSpPr>
        <p:spPr/>
        <p:txBody>
          <a:bodyPr/>
          <a:lstStyle/>
          <a:p>
            <a:r>
              <a:rPr kumimoji="1" lang="en-US" altLang="zh-CN" dirty="0"/>
              <a:t>Sensitivity</a:t>
            </a:r>
            <a:r>
              <a:rPr kumimoji="1" lang="zh-CN" altLang="en-US" dirty="0"/>
              <a:t> </a:t>
            </a:r>
            <a:r>
              <a:rPr kumimoji="1" lang="en-US" altLang="zh-CN" dirty="0"/>
              <a:t>Analysis:</a:t>
            </a:r>
            <a:r>
              <a:rPr kumimoji="1" lang="zh-CN" altLang="en-US" dirty="0"/>
              <a:t> </a:t>
            </a:r>
            <a:r>
              <a:rPr kumimoji="1" lang="en-US" altLang="zh-CN" dirty="0"/>
              <a:t>difference</a:t>
            </a:r>
            <a:r>
              <a:rPr kumimoji="1" lang="zh-CN" altLang="en-US" dirty="0"/>
              <a:t> </a:t>
            </a:r>
            <a:r>
              <a:rPr kumimoji="1" lang="en-US" altLang="zh-CN" dirty="0"/>
              <a:t>between</a:t>
            </a:r>
            <a:r>
              <a:rPr kumimoji="1" lang="zh-CN" altLang="en-US" dirty="0"/>
              <a:t> </a:t>
            </a:r>
            <a:r>
              <a:rPr kumimoji="1" lang="en-US" altLang="zh-CN" dirty="0"/>
              <a:t>two</a:t>
            </a:r>
            <a:r>
              <a:rPr kumimoji="1" lang="zh-CN" altLang="en-US" dirty="0"/>
              <a:t> </a:t>
            </a:r>
            <a:r>
              <a:rPr kumimoji="1" lang="en-US" altLang="zh-CN" dirty="0"/>
              <a:t>systems</a:t>
            </a:r>
          </a:p>
          <a:p>
            <a:r>
              <a:rPr kumimoji="1" lang="en-US" altLang="zh-CN" dirty="0"/>
              <a:t>Network</a:t>
            </a:r>
            <a:r>
              <a:rPr kumimoji="1" lang="zh-CN" altLang="en-US" dirty="0"/>
              <a:t> </a:t>
            </a:r>
            <a:r>
              <a:rPr kumimoji="1" lang="en-US" altLang="zh-CN" dirty="0"/>
              <a:t>Level:</a:t>
            </a:r>
            <a:r>
              <a:rPr kumimoji="1" lang="zh-CN" altLang="en-US" dirty="0"/>
              <a:t> </a:t>
            </a:r>
            <a:r>
              <a:rPr kumimoji="1" lang="en-US" altLang="zh-CN" dirty="0"/>
              <a:t>expand</a:t>
            </a:r>
            <a:r>
              <a:rPr kumimoji="1" lang="zh-CN" altLang="en-US" dirty="0"/>
              <a:t> </a:t>
            </a:r>
            <a:r>
              <a:rPr kumimoji="1" lang="en-US" altLang="zh-CN" dirty="0"/>
              <a:t>link</a:t>
            </a:r>
            <a:r>
              <a:rPr kumimoji="1" lang="zh-CN" altLang="en-US" dirty="0"/>
              <a:t> </a:t>
            </a:r>
            <a:r>
              <a:rPr kumimoji="1" lang="en-US" altLang="zh-CN" dirty="0"/>
              <a:t>level</a:t>
            </a:r>
            <a:r>
              <a:rPr kumimoji="1" lang="zh-CN" altLang="en-US" dirty="0"/>
              <a:t> </a:t>
            </a:r>
            <a:r>
              <a:rPr kumimoji="1" lang="en-US" altLang="zh-CN" dirty="0"/>
              <a:t>into</a:t>
            </a:r>
            <a:r>
              <a:rPr kumimoji="1" lang="zh-CN" altLang="en-US" dirty="0"/>
              <a:t> </a:t>
            </a:r>
            <a:r>
              <a:rPr kumimoji="1" lang="en-US" altLang="zh-CN" dirty="0"/>
              <a:t>network</a:t>
            </a:r>
            <a:r>
              <a:rPr kumimoji="1" lang="zh-CN" altLang="en-US" dirty="0"/>
              <a:t> </a:t>
            </a:r>
            <a:r>
              <a:rPr kumimoji="1" lang="en-US" altLang="zh-CN" dirty="0"/>
              <a:t>level</a:t>
            </a:r>
          </a:p>
          <a:p>
            <a:r>
              <a:rPr kumimoji="1" lang="en-US" altLang="zh-CN" dirty="0"/>
              <a:t>Tradeoff:</a:t>
            </a:r>
            <a:r>
              <a:rPr kumimoji="1" lang="zh-CN" altLang="en-US" dirty="0"/>
              <a:t> </a:t>
            </a:r>
            <a:r>
              <a:rPr kumimoji="1" lang="en-US" altLang="zh-CN" dirty="0"/>
              <a:t>original</a:t>
            </a:r>
            <a:r>
              <a:rPr kumimoji="1" lang="zh-CN" altLang="en-US" dirty="0"/>
              <a:t> </a:t>
            </a:r>
            <a:r>
              <a:rPr kumimoji="1" lang="en-US" altLang="zh-CN" dirty="0"/>
              <a:t>traffic</a:t>
            </a:r>
            <a:r>
              <a:rPr kumimoji="1" lang="zh-CN" altLang="en-US" dirty="0"/>
              <a:t> </a:t>
            </a:r>
            <a:r>
              <a:rPr kumimoji="1" lang="en-US" altLang="zh-CN" dirty="0"/>
              <a:t>recovery</a:t>
            </a:r>
            <a:endParaRPr kumimoji="1" lang="zh-CN" altLang="en-US" dirty="0"/>
          </a:p>
        </p:txBody>
      </p:sp>
    </p:spTree>
    <p:extLst>
      <p:ext uri="{BB962C8B-B14F-4D97-AF65-F5344CB8AC3E}">
        <p14:creationId xmlns:p14="http://schemas.microsoft.com/office/powerpoint/2010/main" val="371707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21E42-7613-1C41-853B-336DE0E3F7DC}"/>
              </a:ext>
            </a:extLst>
          </p:cNvPr>
          <p:cNvSpPr>
            <a:spLocks noGrp="1"/>
          </p:cNvSpPr>
          <p:nvPr>
            <p:ph type="title"/>
          </p:nvPr>
        </p:nvSpPr>
        <p:spPr/>
        <p:txBody>
          <a:bodyPr/>
          <a:lstStyle/>
          <a:p>
            <a:r>
              <a:rPr kumimoji="1" lang="en-US" altLang="zh-CN" dirty="0"/>
              <a:t>Q</a:t>
            </a:r>
            <a:r>
              <a:rPr kumimoji="1" lang="zh-CN" altLang="en-US" dirty="0"/>
              <a:t> </a:t>
            </a:r>
            <a:r>
              <a:rPr kumimoji="1" lang="en-US" altLang="zh-CN" dirty="0"/>
              <a:t>&amp;</a:t>
            </a:r>
            <a:r>
              <a:rPr kumimoji="1" lang="zh-CN" altLang="en-US" dirty="0"/>
              <a:t> </a:t>
            </a:r>
            <a:r>
              <a:rPr kumimoji="1" lang="en-US" altLang="zh-CN" dirty="0"/>
              <a:t>A</a:t>
            </a:r>
            <a:endParaRPr kumimoji="1" lang="zh-CN" altLang="en-US" dirty="0"/>
          </a:p>
        </p:txBody>
      </p:sp>
      <p:sp>
        <p:nvSpPr>
          <p:cNvPr id="3" name="内容占位符 2">
            <a:extLst>
              <a:ext uri="{FF2B5EF4-FFF2-40B4-BE49-F238E27FC236}">
                <a16:creationId xmlns:a16="http://schemas.microsoft.com/office/drawing/2014/main" id="{F3FEEE08-D710-B945-B66F-8C2D5135F237}"/>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0671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0EB3A-3B6C-564A-9533-E4A10BEBDAA6}"/>
              </a:ext>
            </a:extLst>
          </p:cNvPr>
          <p:cNvSpPr>
            <a:spLocks noGrp="1"/>
          </p:cNvSpPr>
          <p:nvPr>
            <p:ph type="title"/>
          </p:nvPr>
        </p:nvSpPr>
        <p:spPr/>
        <p:txBody>
          <a:bodyPr/>
          <a:lstStyle/>
          <a:p>
            <a:r>
              <a:rPr kumimoji="1" lang="en-US" altLang="zh-CN" dirty="0"/>
              <a:t>Thank</a:t>
            </a:r>
            <a:r>
              <a:rPr kumimoji="1" lang="zh-CN" altLang="en-US" dirty="0"/>
              <a:t> </a:t>
            </a:r>
            <a:r>
              <a:rPr kumimoji="1" lang="en-US" altLang="zh-CN" dirty="0"/>
              <a:t>you</a:t>
            </a:r>
            <a:endParaRPr kumimoji="1" lang="zh-CN" altLang="en-US" dirty="0"/>
          </a:p>
        </p:txBody>
      </p:sp>
      <p:sp>
        <p:nvSpPr>
          <p:cNvPr id="3" name="内容占位符 2">
            <a:extLst>
              <a:ext uri="{FF2B5EF4-FFF2-40B4-BE49-F238E27FC236}">
                <a16:creationId xmlns:a16="http://schemas.microsoft.com/office/drawing/2014/main" id="{2612E904-B69F-9944-B069-2F13BC2A877A}"/>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615615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AFF84-D346-F140-A45D-C9ABD83A6DAD}"/>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6EFA1D4-6937-534B-9960-E9C822A508A4}"/>
              </a:ext>
            </a:extLst>
          </p:cNvPr>
          <p:cNvSpPr>
            <a:spLocks noGrp="1"/>
          </p:cNvSpPr>
          <p:nvPr>
            <p:ph idx="1"/>
          </p:nvPr>
        </p:nvSpPr>
        <p:spPr/>
        <p:txBody>
          <a:bodyPr>
            <a:normAutofit fontScale="92500" lnSpcReduction="10000"/>
          </a:bodyPr>
          <a:lstStyle/>
          <a:p>
            <a:pPr marL="0" indent="0" fontAlgn="base">
              <a:buNone/>
            </a:pPr>
            <a:r>
              <a:rPr lang="en-US" altLang="zh-CN" i="1" dirty="0"/>
              <a:t>“</a:t>
            </a:r>
            <a:r>
              <a:rPr lang="en" altLang="zh-CN" i="1" dirty="0">
                <a:latin typeface="Optima" panose="02000503060000020004" pitchFamily="2" charset="0"/>
              </a:rPr>
              <a:t>An ambulance, with its siren wailing and lights flashing, was unable to move, stuck in gridlocked traffic one recent afternoon along Eighth Avenue in Times Square. Some drivers tried to get out of the way even as pedestrians hurried past. But it was too late. The light changed and vehicles from a nearby street spilled onto the clogged roadway, causing further congestion.</a:t>
            </a:r>
            <a:r>
              <a:rPr lang="zh-CN" altLang="en-US" i="1" dirty="0">
                <a:latin typeface="Optima" panose="02000503060000020004" pitchFamily="2" charset="0"/>
              </a:rPr>
              <a:t> </a:t>
            </a:r>
            <a:r>
              <a:rPr lang="en" altLang="zh-CN" i="1" dirty="0">
                <a:latin typeface="Optima" panose="02000503060000020004" pitchFamily="2" charset="0"/>
              </a:rPr>
              <a:t>Despite recent efforts by the New York Fire Department to improve its citywide response times, a traffic-jammed Times Square — where it took a minute and 20 seconds longer to respond to life-threatening emergencies in the 2017 fiscal year compared with the rest of Manhattan — continued to pose a problem, Fire Commissioner Daniel A. Nigro said.</a:t>
            </a:r>
            <a:r>
              <a:rPr lang="en-US" altLang="zh-CN" i="1" dirty="0">
                <a:latin typeface="Optima" panose="02000503060000020004" pitchFamily="2" charset="0"/>
              </a:rPr>
              <a:t>”</a:t>
            </a:r>
          </a:p>
          <a:p>
            <a:pPr marL="0" indent="0" algn="r" fontAlgn="base">
              <a:buNone/>
            </a:pPr>
            <a:r>
              <a:rPr lang="en-US" altLang="zh-CN" dirty="0"/>
              <a:t>-The</a:t>
            </a:r>
            <a:r>
              <a:rPr lang="zh-CN" altLang="en-US" dirty="0"/>
              <a:t> </a:t>
            </a:r>
            <a:r>
              <a:rPr lang="en-US" altLang="zh-CN" dirty="0"/>
              <a:t>New</a:t>
            </a:r>
            <a:r>
              <a:rPr lang="zh-CN" altLang="en-US" dirty="0"/>
              <a:t> </a:t>
            </a:r>
            <a:r>
              <a:rPr lang="en-US" altLang="zh-CN" dirty="0"/>
              <a:t>York</a:t>
            </a:r>
            <a:r>
              <a:rPr lang="zh-CN" altLang="en-US" dirty="0"/>
              <a:t> </a:t>
            </a:r>
            <a:r>
              <a:rPr lang="en-US" altLang="zh-CN" dirty="0"/>
              <a:t>Times</a:t>
            </a:r>
            <a:r>
              <a:rPr lang="zh-CN" altLang="en-US" dirty="0"/>
              <a:t> </a:t>
            </a:r>
            <a:r>
              <a:rPr lang="en-US" altLang="zh-CN" dirty="0"/>
              <a:t>2017/12</a:t>
            </a:r>
            <a:endParaRPr kumimoji="1" lang="zh-CN" altLang="en-US" dirty="0"/>
          </a:p>
        </p:txBody>
      </p:sp>
    </p:spTree>
    <p:extLst>
      <p:ext uri="{BB962C8B-B14F-4D97-AF65-F5344CB8AC3E}">
        <p14:creationId xmlns:p14="http://schemas.microsoft.com/office/powerpoint/2010/main" val="239384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1CC40-7230-1F49-8322-09495961273E}"/>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Formulation</a:t>
            </a:r>
            <a:endParaRPr kumimoji="1" lang="zh-CN" altLang="en-US" dirty="0"/>
          </a:p>
        </p:txBody>
      </p:sp>
      <p:sp>
        <p:nvSpPr>
          <p:cNvPr id="3" name="内容占位符 2">
            <a:extLst>
              <a:ext uri="{FF2B5EF4-FFF2-40B4-BE49-F238E27FC236}">
                <a16:creationId xmlns:a16="http://schemas.microsoft.com/office/drawing/2014/main" id="{0ED82516-8F51-B045-A8C1-967672E5BBBA}"/>
              </a:ext>
            </a:extLst>
          </p:cNvPr>
          <p:cNvSpPr>
            <a:spLocks noGrp="1"/>
          </p:cNvSpPr>
          <p:nvPr>
            <p:ph idx="1"/>
          </p:nvPr>
        </p:nvSpPr>
        <p:spPr/>
        <p:txBody>
          <a:bodyPr/>
          <a:lstStyle/>
          <a:p>
            <a:r>
              <a:rPr kumimoji="1" lang="en-US" altLang="zh-CN" dirty="0"/>
              <a:t>For</a:t>
            </a:r>
            <a:r>
              <a:rPr kumimoji="1" lang="zh-CN" altLang="en-US" dirty="0"/>
              <a:t> </a:t>
            </a:r>
            <a:r>
              <a:rPr kumimoji="1" lang="en-US" altLang="zh-CN" dirty="0"/>
              <a:t>an</a:t>
            </a:r>
            <a:r>
              <a:rPr kumimoji="1" lang="zh-CN" altLang="en-US" dirty="0"/>
              <a:t> </a:t>
            </a:r>
            <a:r>
              <a:rPr kumimoji="1" lang="en-US" altLang="zh-CN" dirty="0"/>
              <a:t>Emergency</a:t>
            </a:r>
            <a:r>
              <a:rPr kumimoji="1" lang="zh-CN" altLang="en-US" dirty="0"/>
              <a:t> </a:t>
            </a:r>
            <a:r>
              <a:rPr kumimoji="1" lang="en-US" altLang="zh-CN" dirty="0"/>
              <a:t>Response</a:t>
            </a:r>
            <a:r>
              <a:rPr kumimoji="1" lang="zh-CN" altLang="en-US" dirty="0"/>
              <a:t> </a:t>
            </a:r>
            <a:r>
              <a:rPr kumimoji="1" lang="en-US" altLang="zh-CN" dirty="0"/>
              <a:t>Vehicle(ERV)</a:t>
            </a:r>
            <a:r>
              <a:rPr kumimoji="1" lang="zh-CN" altLang="en-US" dirty="0"/>
              <a:t> </a:t>
            </a:r>
            <a:r>
              <a:rPr kumimoji="1" lang="en-US" altLang="zh-CN" dirty="0"/>
              <a:t>attempting</a:t>
            </a:r>
            <a:r>
              <a:rPr kumimoji="1" lang="zh-CN" altLang="en-US" dirty="0"/>
              <a:t> </a:t>
            </a:r>
            <a:r>
              <a:rPr kumimoji="1" lang="en-US" altLang="zh-CN" dirty="0"/>
              <a:t>to</a:t>
            </a:r>
            <a:r>
              <a:rPr kumimoji="1" lang="zh-CN" altLang="en-US" dirty="0"/>
              <a:t> </a:t>
            </a:r>
            <a:r>
              <a:rPr kumimoji="1" lang="en-US" altLang="zh-CN" dirty="0"/>
              <a:t>pass</a:t>
            </a:r>
            <a:r>
              <a:rPr kumimoji="1" lang="zh-CN" altLang="en-US" dirty="0"/>
              <a:t> </a:t>
            </a:r>
            <a:r>
              <a:rPr kumimoji="1" lang="en-US" altLang="zh-CN" dirty="0"/>
              <a:t>through</a:t>
            </a:r>
            <a:r>
              <a:rPr kumimoji="1" lang="zh-CN" altLang="en-US" dirty="0"/>
              <a:t> </a:t>
            </a:r>
            <a:r>
              <a:rPr kumimoji="1" lang="en-US" altLang="zh-CN" dirty="0"/>
              <a:t>a</a:t>
            </a:r>
            <a:r>
              <a:rPr kumimoji="1" lang="zh-CN" altLang="en-US" dirty="0"/>
              <a:t> </a:t>
            </a:r>
            <a:r>
              <a:rPr kumimoji="1" lang="en-US" altLang="zh-CN" dirty="0"/>
              <a:t>moderately</a:t>
            </a:r>
            <a:r>
              <a:rPr kumimoji="1" lang="zh-CN" altLang="en-US" dirty="0"/>
              <a:t> </a:t>
            </a:r>
            <a:r>
              <a:rPr kumimoji="1" lang="en-US" altLang="zh-CN" dirty="0"/>
              <a:t>congested</a:t>
            </a:r>
            <a:r>
              <a:rPr kumimoji="1" lang="zh-CN" altLang="en-US" dirty="0"/>
              <a:t> </a:t>
            </a:r>
            <a:r>
              <a:rPr kumimoji="1" lang="en-US" altLang="zh-CN" dirty="0"/>
              <a:t>urban</a:t>
            </a:r>
            <a:r>
              <a:rPr kumimoji="1" lang="zh-CN" altLang="en-US" dirty="0"/>
              <a:t> </a:t>
            </a:r>
            <a:r>
              <a:rPr kumimoji="1" lang="en-US" altLang="zh-CN" dirty="0"/>
              <a:t>road</a:t>
            </a:r>
            <a:r>
              <a:rPr kumimoji="1" lang="zh-CN" altLang="en-US" dirty="0"/>
              <a:t> </a:t>
            </a:r>
            <a:r>
              <a:rPr kumimoji="1" lang="en-US" altLang="zh-CN" dirty="0"/>
              <a:t>segment,</a:t>
            </a:r>
            <a:r>
              <a:rPr kumimoji="1" lang="zh-CN" altLang="en-US" dirty="0"/>
              <a:t> </a:t>
            </a:r>
            <a:r>
              <a:rPr kumimoji="1" lang="en-US" altLang="zh-CN" dirty="0"/>
              <a:t>how</a:t>
            </a:r>
            <a:r>
              <a:rPr kumimoji="1" lang="zh-CN" altLang="en-US" dirty="0"/>
              <a:t> </a:t>
            </a:r>
            <a:r>
              <a:rPr kumimoji="1" lang="en-US" altLang="zh-CN" dirty="0"/>
              <a:t>to</a:t>
            </a:r>
            <a:r>
              <a:rPr kumimoji="1" lang="zh-CN" altLang="en-US" dirty="0"/>
              <a:t> </a:t>
            </a:r>
            <a:r>
              <a:rPr kumimoji="1" lang="en-US" altLang="zh-CN" dirty="0"/>
              <a:t>instruct</a:t>
            </a:r>
            <a:r>
              <a:rPr kumimoji="1" lang="zh-CN" altLang="en-US" dirty="0"/>
              <a:t> </a:t>
            </a:r>
            <a:r>
              <a:rPr kumimoji="1" lang="en-US" altLang="zh-CN" dirty="0"/>
              <a:t>non-ERV</a:t>
            </a:r>
            <a:r>
              <a:rPr kumimoji="1" lang="zh-CN" altLang="en-US" dirty="0"/>
              <a:t> </a:t>
            </a:r>
            <a:r>
              <a:rPr kumimoji="1" lang="en-US" altLang="zh-CN" dirty="0"/>
              <a:t>drivers</a:t>
            </a:r>
            <a:r>
              <a:rPr kumimoji="1" lang="zh-CN" altLang="en-US" dirty="0"/>
              <a:t> </a:t>
            </a:r>
            <a:r>
              <a:rPr kumimoji="1" lang="en-US" altLang="zh-CN" dirty="0"/>
              <a:t>(</a:t>
            </a:r>
            <a:r>
              <a:rPr kumimoji="1" lang="en-US" altLang="zh-CN" b="1" dirty="0"/>
              <a:t>cruising/pulling</a:t>
            </a:r>
            <a:r>
              <a:rPr kumimoji="1" lang="zh-CN" altLang="en-US" b="1" dirty="0"/>
              <a:t> </a:t>
            </a:r>
            <a:r>
              <a:rPr kumimoji="1" lang="en-US" altLang="zh-CN" b="1" dirty="0"/>
              <a:t>over/exit</a:t>
            </a:r>
            <a:r>
              <a:rPr kumimoji="1" lang="en-US" altLang="zh-CN" dirty="0"/>
              <a:t>)</a:t>
            </a:r>
            <a:r>
              <a:rPr kumimoji="1" lang="zh-CN" altLang="en-US" dirty="0"/>
              <a:t> </a:t>
            </a:r>
            <a:r>
              <a:rPr kumimoji="1" lang="en-US" altLang="zh-CN" dirty="0"/>
              <a:t>to</a:t>
            </a:r>
            <a:r>
              <a:rPr kumimoji="1" lang="zh-CN" altLang="en-US" dirty="0"/>
              <a:t> </a:t>
            </a:r>
            <a:r>
              <a:rPr kumimoji="1" lang="en-US" altLang="zh-CN" dirty="0"/>
              <a:t>clear</a:t>
            </a:r>
            <a:r>
              <a:rPr kumimoji="1" lang="zh-CN" altLang="en-US" dirty="0"/>
              <a:t> </a:t>
            </a:r>
            <a:r>
              <a:rPr kumimoji="1" lang="en-US" altLang="zh-CN" dirty="0"/>
              <a:t>a</a:t>
            </a:r>
            <a:r>
              <a:rPr kumimoji="1" lang="zh-CN" altLang="en-US" dirty="0"/>
              <a:t> </a:t>
            </a:r>
            <a:r>
              <a:rPr kumimoji="1" lang="en-US" altLang="zh-CN" dirty="0"/>
              <a:t>path</a:t>
            </a:r>
            <a:r>
              <a:rPr kumimoji="1" lang="zh-CN" altLang="en-US" dirty="0"/>
              <a:t> </a:t>
            </a:r>
            <a:r>
              <a:rPr kumimoji="1" lang="en-US" altLang="zh-CN" dirty="0"/>
              <a:t>for</a:t>
            </a:r>
            <a:r>
              <a:rPr kumimoji="1" lang="zh-CN" altLang="en-US" dirty="0"/>
              <a:t> </a:t>
            </a:r>
            <a:r>
              <a:rPr kumimoji="1" lang="en-US" altLang="zh-CN" dirty="0"/>
              <a:t>ER,</a:t>
            </a:r>
            <a:r>
              <a:rPr kumimoji="1" lang="zh-CN" altLang="en-US" dirty="0"/>
              <a:t> </a:t>
            </a:r>
            <a:r>
              <a:rPr kumimoji="1" lang="en-US" altLang="zh-CN" dirty="0"/>
              <a:t>considering</a:t>
            </a:r>
            <a:r>
              <a:rPr kumimoji="1" lang="zh-CN" altLang="en-US" dirty="0"/>
              <a:t> </a:t>
            </a:r>
            <a:r>
              <a:rPr kumimoji="1" lang="en-US" altLang="zh-CN" dirty="0"/>
              <a:t>the</a:t>
            </a:r>
            <a:r>
              <a:rPr kumimoji="1" lang="zh-CN" altLang="en-US" dirty="0"/>
              <a:t> </a:t>
            </a:r>
            <a:r>
              <a:rPr kumimoji="1" lang="en-US" altLang="zh-CN" dirty="0"/>
              <a:t>uncertainty</a:t>
            </a:r>
            <a:r>
              <a:rPr kumimoji="1" lang="zh-CN" altLang="en-US" dirty="0"/>
              <a:t> </a:t>
            </a:r>
            <a:r>
              <a:rPr kumimoji="1" lang="en-US" altLang="zh-CN" dirty="0"/>
              <a:t>of</a:t>
            </a:r>
            <a:r>
              <a:rPr kumimoji="1" lang="zh-CN" altLang="en-US" dirty="0"/>
              <a:t> </a:t>
            </a:r>
            <a:r>
              <a:rPr kumimoji="1" lang="en-US" altLang="zh-CN" b="1" dirty="0"/>
              <a:t>initial</a:t>
            </a:r>
            <a:r>
              <a:rPr kumimoji="1" lang="zh-CN" altLang="en-US" b="1" dirty="0"/>
              <a:t> </a:t>
            </a:r>
            <a:r>
              <a:rPr kumimoji="1" lang="en-US" altLang="zh-CN" b="1" dirty="0"/>
              <a:t>positioning</a:t>
            </a:r>
            <a:r>
              <a:rPr kumimoji="1" lang="zh-CN" altLang="en-US" b="1" dirty="0"/>
              <a:t> </a:t>
            </a:r>
            <a:r>
              <a:rPr kumimoji="1" lang="en-US" altLang="zh-CN" dirty="0"/>
              <a:t>and</a:t>
            </a:r>
            <a:r>
              <a:rPr kumimoji="1" lang="zh-CN" altLang="en-US" dirty="0"/>
              <a:t> </a:t>
            </a:r>
            <a:r>
              <a:rPr kumimoji="1" lang="en-US" altLang="zh-CN" dirty="0"/>
              <a:t>drivers' </a:t>
            </a:r>
            <a:r>
              <a:rPr kumimoji="1" lang="en-US" altLang="zh-CN" b="1" dirty="0"/>
              <a:t>response</a:t>
            </a:r>
            <a:r>
              <a:rPr kumimoji="1" lang="zh-CN" altLang="en-US" b="1" dirty="0"/>
              <a:t> </a:t>
            </a:r>
            <a:r>
              <a:rPr kumimoji="1" lang="en-US" altLang="zh-CN" b="1" dirty="0"/>
              <a:t>time</a:t>
            </a:r>
            <a:r>
              <a:rPr kumimoji="1" lang="en-US" altLang="zh-CN" dirty="0"/>
              <a:t>?</a:t>
            </a:r>
          </a:p>
          <a:p>
            <a:endParaRPr kumimoji="1" lang="en-US" altLang="zh-CN" dirty="0"/>
          </a:p>
          <a:p>
            <a:r>
              <a:rPr kumimoji="1" lang="en-US" altLang="zh-CN" b="1" dirty="0"/>
              <a:t>Benchmark</a:t>
            </a:r>
            <a:r>
              <a:rPr kumimoji="1" lang="zh-CN" altLang="en-US" b="1" dirty="0"/>
              <a:t> </a:t>
            </a:r>
            <a:r>
              <a:rPr kumimoji="1" lang="en-US" altLang="zh-CN" b="1" dirty="0"/>
              <a:t>System</a:t>
            </a:r>
            <a:r>
              <a:rPr kumimoji="1" lang="en-US" altLang="zh-CN" dirty="0"/>
              <a:t>(Decentralized</a:t>
            </a:r>
            <a:r>
              <a:rPr kumimoji="1" lang="zh-CN" altLang="en-US" dirty="0"/>
              <a:t> </a:t>
            </a:r>
            <a:r>
              <a:rPr kumimoji="1" lang="en-US" altLang="zh-CN" dirty="0"/>
              <a:t>System)</a:t>
            </a:r>
            <a:r>
              <a:rPr kumimoji="1" lang="zh-CN" altLang="en-US" dirty="0"/>
              <a:t> </a:t>
            </a:r>
            <a:r>
              <a:rPr kumimoji="1" lang="en-US" altLang="zh-CN" dirty="0"/>
              <a:t>vs</a:t>
            </a:r>
            <a:r>
              <a:rPr kumimoji="1" lang="zh-CN" altLang="en-US" dirty="0"/>
              <a:t> </a:t>
            </a:r>
            <a:r>
              <a:rPr kumimoji="1" lang="en-US" altLang="zh-CN" b="1" dirty="0"/>
              <a:t>Proposed</a:t>
            </a:r>
            <a:r>
              <a:rPr kumimoji="1" lang="zh-CN" altLang="en-US" b="1" dirty="0"/>
              <a:t> </a:t>
            </a:r>
            <a:r>
              <a:rPr kumimoji="1" lang="en-US" altLang="zh-CN" b="1" dirty="0"/>
              <a:t>System</a:t>
            </a:r>
            <a:r>
              <a:rPr kumimoji="1" lang="en-US" altLang="zh-CN" dirty="0"/>
              <a:t>(Coordinated</a:t>
            </a:r>
            <a:r>
              <a:rPr kumimoji="1" lang="zh-CN" altLang="en-US" dirty="0"/>
              <a:t> </a:t>
            </a:r>
            <a:r>
              <a:rPr kumimoji="1" lang="en-US" altLang="zh-CN" dirty="0"/>
              <a:t>System)</a:t>
            </a:r>
            <a:endParaRPr kumimoji="1" lang="zh-CN" altLang="en-US" dirty="0"/>
          </a:p>
        </p:txBody>
      </p:sp>
    </p:spTree>
    <p:extLst>
      <p:ext uri="{BB962C8B-B14F-4D97-AF65-F5344CB8AC3E}">
        <p14:creationId xmlns:p14="http://schemas.microsoft.com/office/powerpoint/2010/main" val="227834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F3020-2ECE-B14E-8C3D-9C5CB679DB72}"/>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Formulation</a:t>
            </a:r>
            <a:endParaRPr kumimoji="1" lang="zh-CN" altLang="en-US" dirty="0"/>
          </a:p>
        </p:txBody>
      </p:sp>
      <p:sp>
        <p:nvSpPr>
          <p:cNvPr id="3" name="内容占位符 2">
            <a:extLst>
              <a:ext uri="{FF2B5EF4-FFF2-40B4-BE49-F238E27FC236}">
                <a16:creationId xmlns:a16="http://schemas.microsoft.com/office/drawing/2014/main" id="{5A6B34D0-80D6-F44E-924E-2BBFFBE64DA5}"/>
              </a:ext>
            </a:extLst>
          </p:cNvPr>
          <p:cNvSpPr>
            <a:spLocks noGrp="1"/>
          </p:cNvSpPr>
          <p:nvPr>
            <p:ph idx="1"/>
          </p:nvPr>
        </p:nvSpPr>
        <p:spPr/>
        <p:txBody>
          <a:bodyPr/>
          <a:lstStyle/>
          <a:p>
            <a:r>
              <a:rPr kumimoji="1" lang="en-US" altLang="zh-CN" dirty="0"/>
              <a:t>NYC</a:t>
            </a:r>
            <a:r>
              <a:rPr kumimoji="1" lang="zh-CN" altLang="en-US" dirty="0"/>
              <a:t> </a:t>
            </a:r>
            <a:r>
              <a:rPr kumimoji="1" lang="en-US" altLang="zh-CN" dirty="0"/>
              <a:t>Urban</a:t>
            </a:r>
            <a:r>
              <a:rPr kumimoji="1" lang="zh-CN" altLang="en-US" dirty="0"/>
              <a:t> </a:t>
            </a:r>
            <a:r>
              <a:rPr kumimoji="1" lang="en-US" altLang="zh-CN" dirty="0"/>
              <a:t>environment</a:t>
            </a:r>
            <a:r>
              <a:rPr kumimoji="1" lang="zh-CN" altLang="en-US" dirty="0"/>
              <a:t> </a:t>
            </a:r>
            <a:r>
              <a:rPr kumimoji="1" lang="en-US" altLang="zh-CN" dirty="0"/>
              <a:t>road</a:t>
            </a:r>
            <a:r>
              <a:rPr kumimoji="1" lang="zh-CN" altLang="en-US" dirty="0"/>
              <a:t> </a:t>
            </a:r>
            <a:r>
              <a:rPr kumimoji="1" lang="en-US" altLang="zh-CN" dirty="0"/>
              <a:t>segment</a:t>
            </a:r>
          </a:p>
          <a:p>
            <a:r>
              <a:rPr kumimoji="1" lang="en-US" altLang="zh-CN" dirty="0"/>
              <a:t>One</a:t>
            </a:r>
            <a:r>
              <a:rPr kumimoji="1" lang="zh-CN" altLang="en-US" dirty="0"/>
              <a:t> </a:t>
            </a:r>
            <a:r>
              <a:rPr kumimoji="1" lang="en-US" altLang="zh-CN" dirty="0"/>
              <a:t>direction</a:t>
            </a:r>
            <a:r>
              <a:rPr kumimoji="1" lang="zh-CN" altLang="en-US" dirty="0"/>
              <a:t> </a:t>
            </a:r>
            <a:r>
              <a:rPr kumimoji="1" lang="en-US" altLang="zh-CN" dirty="0"/>
              <a:t>two</a:t>
            </a:r>
            <a:r>
              <a:rPr kumimoji="1" lang="zh-CN" altLang="en-US" dirty="0"/>
              <a:t> </a:t>
            </a:r>
            <a:r>
              <a:rPr kumimoji="1" lang="en-US" altLang="zh-CN" dirty="0"/>
              <a:t>lanes</a:t>
            </a:r>
            <a:r>
              <a:rPr kumimoji="1" lang="zh-CN" altLang="en-US" dirty="0"/>
              <a:t> </a:t>
            </a:r>
            <a:r>
              <a:rPr kumimoji="1" lang="en-US" altLang="zh-CN" dirty="0"/>
              <a:t>with</a:t>
            </a:r>
            <a:r>
              <a:rPr kumimoji="1" lang="zh-CN" altLang="en-US" dirty="0"/>
              <a:t> </a:t>
            </a:r>
            <a:r>
              <a:rPr kumimoji="1" lang="en-US" altLang="zh-CN" dirty="0"/>
              <a:t>identical</a:t>
            </a:r>
            <a:r>
              <a:rPr kumimoji="1" lang="zh-CN" altLang="en-US" dirty="0"/>
              <a:t> </a:t>
            </a:r>
            <a:r>
              <a:rPr kumimoji="1" lang="en-US" altLang="zh-CN" dirty="0"/>
              <a:t>traffic</a:t>
            </a:r>
            <a:r>
              <a:rPr kumimoji="1" lang="zh-CN" altLang="en-US" dirty="0"/>
              <a:t> </a:t>
            </a:r>
            <a:r>
              <a:rPr kumimoji="1" lang="en-US" altLang="zh-CN" dirty="0"/>
              <a:t>attributes</a:t>
            </a:r>
          </a:p>
          <a:p>
            <a:r>
              <a:rPr kumimoji="1" lang="en-US" altLang="zh-CN" dirty="0"/>
              <a:t>Non-ERV</a:t>
            </a:r>
            <a:r>
              <a:rPr kumimoji="1" lang="zh-CN" altLang="en-US" dirty="0"/>
              <a:t> </a:t>
            </a:r>
            <a:r>
              <a:rPr kumimoji="1" lang="en-US" altLang="zh-CN" dirty="0"/>
              <a:t>drivers</a:t>
            </a:r>
            <a:r>
              <a:rPr kumimoji="1" lang="zh-CN" altLang="en-US" dirty="0"/>
              <a:t> </a:t>
            </a:r>
            <a:r>
              <a:rPr kumimoji="1" lang="en-US" altLang="zh-CN" dirty="0"/>
              <a:t>has</a:t>
            </a:r>
            <a:r>
              <a:rPr kumimoji="1" lang="zh-CN" altLang="en-US" dirty="0"/>
              <a:t> </a:t>
            </a:r>
            <a:r>
              <a:rPr kumimoji="1" lang="en-US" altLang="zh-CN" dirty="0"/>
              <a:t>two</a:t>
            </a:r>
            <a:r>
              <a:rPr kumimoji="1" lang="zh-CN" altLang="en-US" dirty="0"/>
              <a:t> </a:t>
            </a:r>
            <a:r>
              <a:rPr kumimoji="1" lang="en-US" altLang="zh-CN" b="1" dirty="0"/>
              <a:t>Actions</a:t>
            </a:r>
            <a:r>
              <a:rPr kumimoji="1" lang="en-US" altLang="zh-CN" dirty="0"/>
              <a:t>:</a:t>
            </a:r>
            <a:r>
              <a:rPr kumimoji="1" lang="zh-CN" altLang="en-US" dirty="0"/>
              <a:t> </a:t>
            </a:r>
            <a:r>
              <a:rPr kumimoji="1" lang="en-US" altLang="zh-CN" dirty="0"/>
              <a:t>cruise</a:t>
            </a:r>
            <a:r>
              <a:rPr kumimoji="1" lang="zh-CN" altLang="en-US" dirty="0"/>
              <a:t> </a:t>
            </a:r>
            <a:r>
              <a:rPr kumimoji="1" lang="en-US" altLang="zh-CN" dirty="0"/>
              <a:t>or</a:t>
            </a:r>
            <a:r>
              <a:rPr kumimoji="1" lang="zh-CN" altLang="en-US" dirty="0"/>
              <a:t> </a:t>
            </a:r>
            <a:r>
              <a:rPr kumimoji="1" lang="en-US" altLang="zh-CN" dirty="0"/>
              <a:t>pull</a:t>
            </a:r>
            <a:r>
              <a:rPr kumimoji="1" lang="zh-CN" altLang="en-US" dirty="0"/>
              <a:t> </a:t>
            </a:r>
            <a:r>
              <a:rPr kumimoji="1" lang="en-US" altLang="zh-CN" dirty="0"/>
              <a:t>over</a:t>
            </a:r>
          </a:p>
          <a:p>
            <a:r>
              <a:rPr kumimoji="1" lang="en-US" altLang="zh-CN" dirty="0"/>
              <a:t>Non-ERV</a:t>
            </a:r>
            <a:r>
              <a:rPr kumimoji="1" lang="zh-CN" altLang="en-US" dirty="0"/>
              <a:t> </a:t>
            </a:r>
            <a:r>
              <a:rPr kumimoji="1" lang="en-US" altLang="zh-CN" dirty="0"/>
              <a:t>has</a:t>
            </a:r>
            <a:r>
              <a:rPr kumimoji="1" lang="zh-CN" altLang="en-US" dirty="0"/>
              <a:t> </a:t>
            </a:r>
            <a:r>
              <a:rPr kumimoji="1" lang="en-US" altLang="zh-CN" dirty="0"/>
              <a:t>uncertain</a:t>
            </a:r>
            <a:r>
              <a:rPr kumimoji="1" lang="zh-CN" altLang="en-US" dirty="0"/>
              <a:t> </a:t>
            </a:r>
            <a:r>
              <a:rPr kumimoji="1" lang="en-US" altLang="zh-CN" dirty="0"/>
              <a:t>Response</a:t>
            </a:r>
            <a:r>
              <a:rPr kumimoji="1" lang="zh-CN" altLang="en-US" dirty="0"/>
              <a:t> </a:t>
            </a:r>
            <a:r>
              <a:rPr kumimoji="1" lang="en-US" altLang="zh-CN" dirty="0"/>
              <a:t>time</a:t>
            </a:r>
          </a:p>
          <a:p>
            <a:r>
              <a:rPr kumimoji="1" lang="en-US" altLang="zh-CN" dirty="0"/>
              <a:t>When</a:t>
            </a:r>
            <a:r>
              <a:rPr kumimoji="1" lang="zh-CN" altLang="en-US" dirty="0"/>
              <a:t> </a:t>
            </a:r>
            <a:r>
              <a:rPr kumimoji="1" lang="en-US" altLang="zh-CN" dirty="0"/>
              <a:t>and</a:t>
            </a:r>
            <a:r>
              <a:rPr kumimoji="1" lang="zh-CN" altLang="en-US" dirty="0"/>
              <a:t> </a:t>
            </a:r>
            <a:r>
              <a:rPr kumimoji="1" lang="en-US" altLang="zh-CN" dirty="0"/>
              <a:t>what</a:t>
            </a:r>
            <a:r>
              <a:rPr kumimoji="1" lang="zh-CN" altLang="en-US" dirty="0"/>
              <a:t> </a:t>
            </a:r>
            <a:r>
              <a:rPr kumimoji="1" lang="en-US" altLang="zh-CN" dirty="0"/>
              <a:t>should</a:t>
            </a:r>
            <a:r>
              <a:rPr kumimoji="1" lang="zh-CN" altLang="en-US" dirty="0"/>
              <a:t> </a:t>
            </a:r>
            <a:r>
              <a:rPr kumimoji="1" lang="en-US" altLang="zh-CN" dirty="0"/>
              <a:t>each</a:t>
            </a:r>
            <a:r>
              <a:rPr kumimoji="1" lang="zh-CN" altLang="en-US" dirty="0"/>
              <a:t> </a:t>
            </a:r>
            <a:r>
              <a:rPr kumimoji="1" lang="en-US" altLang="zh-CN" dirty="0"/>
              <a:t>non-ERV</a:t>
            </a:r>
            <a:r>
              <a:rPr kumimoji="1" lang="zh-CN" altLang="en-US" dirty="0"/>
              <a:t> </a:t>
            </a:r>
            <a:r>
              <a:rPr kumimoji="1" lang="en-US" altLang="zh-CN" dirty="0"/>
              <a:t>driver</a:t>
            </a:r>
            <a:r>
              <a:rPr kumimoji="1" lang="zh-CN" altLang="en-US" dirty="0"/>
              <a:t> </a:t>
            </a:r>
            <a:r>
              <a:rPr kumimoji="1" lang="en-US" altLang="zh-CN" dirty="0"/>
              <a:t>act?</a:t>
            </a:r>
          </a:p>
        </p:txBody>
      </p:sp>
      <p:pic>
        <p:nvPicPr>
          <p:cNvPr id="9" name="图形 8" descr="汽车">
            <a:extLst>
              <a:ext uri="{FF2B5EF4-FFF2-40B4-BE49-F238E27FC236}">
                <a16:creationId xmlns:a16="http://schemas.microsoft.com/office/drawing/2014/main" id="{49F6153C-E954-0A46-B0FF-B5EB5F979B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0472" y="4586288"/>
            <a:ext cx="914400" cy="914400"/>
          </a:xfrm>
          <a:prstGeom prst="rect">
            <a:avLst/>
          </a:prstGeom>
        </p:spPr>
      </p:pic>
      <p:pic>
        <p:nvPicPr>
          <p:cNvPr id="11" name="图形 10" descr="出租车">
            <a:extLst>
              <a:ext uri="{FF2B5EF4-FFF2-40B4-BE49-F238E27FC236}">
                <a16:creationId xmlns:a16="http://schemas.microsoft.com/office/drawing/2014/main" id="{C2B851CD-9190-C64A-AB79-F7566093A5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6895" y="4586288"/>
            <a:ext cx="914400" cy="914400"/>
          </a:xfrm>
          <a:prstGeom prst="rect">
            <a:avLst/>
          </a:prstGeom>
        </p:spPr>
      </p:pic>
      <p:pic>
        <p:nvPicPr>
          <p:cNvPr id="12" name="图形 11" descr="汽车">
            <a:extLst>
              <a:ext uri="{FF2B5EF4-FFF2-40B4-BE49-F238E27FC236}">
                <a16:creationId xmlns:a16="http://schemas.microsoft.com/office/drawing/2014/main" id="{7E966079-4FD7-4540-850F-675A9CB305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9731" y="4586288"/>
            <a:ext cx="914400" cy="914400"/>
          </a:xfrm>
          <a:prstGeom prst="rect">
            <a:avLst/>
          </a:prstGeom>
        </p:spPr>
      </p:pic>
      <p:pic>
        <p:nvPicPr>
          <p:cNvPr id="13" name="图形 12" descr="汽车">
            <a:extLst>
              <a:ext uri="{FF2B5EF4-FFF2-40B4-BE49-F238E27FC236}">
                <a16:creationId xmlns:a16="http://schemas.microsoft.com/office/drawing/2014/main" id="{14CD2286-C83D-2B40-B5B7-89BB1C72E1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9731" y="5500688"/>
            <a:ext cx="914400" cy="914400"/>
          </a:xfrm>
          <a:prstGeom prst="rect">
            <a:avLst/>
          </a:prstGeom>
        </p:spPr>
      </p:pic>
      <p:pic>
        <p:nvPicPr>
          <p:cNvPr id="14" name="图形 13" descr="汽车">
            <a:extLst>
              <a:ext uri="{FF2B5EF4-FFF2-40B4-BE49-F238E27FC236}">
                <a16:creationId xmlns:a16="http://schemas.microsoft.com/office/drawing/2014/main" id="{959EFFB8-DA7C-9C47-8A07-C2B84DF1CA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8990" y="5500688"/>
            <a:ext cx="914400" cy="914400"/>
          </a:xfrm>
          <a:prstGeom prst="rect">
            <a:avLst/>
          </a:prstGeom>
        </p:spPr>
      </p:pic>
      <p:pic>
        <p:nvPicPr>
          <p:cNvPr id="15" name="图形 14" descr="汽车">
            <a:extLst>
              <a:ext uri="{FF2B5EF4-FFF2-40B4-BE49-F238E27FC236}">
                <a16:creationId xmlns:a16="http://schemas.microsoft.com/office/drawing/2014/main" id="{4FD73BEB-482F-0D40-B836-F6EC27B907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47136" y="5486401"/>
            <a:ext cx="914400" cy="914400"/>
          </a:xfrm>
          <a:prstGeom prst="rect">
            <a:avLst/>
          </a:prstGeom>
        </p:spPr>
      </p:pic>
      <p:cxnSp>
        <p:nvCxnSpPr>
          <p:cNvPr id="17" name="直线连接符 16">
            <a:extLst>
              <a:ext uri="{FF2B5EF4-FFF2-40B4-BE49-F238E27FC236}">
                <a16:creationId xmlns:a16="http://schemas.microsoft.com/office/drawing/2014/main" id="{7B8FAC0E-5366-4741-ADCE-D25EDA836B74}"/>
              </a:ext>
            </a:extLst>
          </p:cNvPr>
          <p:cNvCxnSpPr>
            <a:cxnSpLocks/>
          </p:cNvCxnSpPr>
          <p:nvPr/>
        </p:nvCxnSpPr>
        <p:spPr>
          <a:xfrm>
            <a:off x="838200" y="5500688"/>
            <a:ext cx="10663238" cy="0"/>
          </a:xfrm>
          <a:prstGeom prst="line">
            <a:avLst/>
          </a:prstGeom>
        </p:spPr>
        <p:style>
          <a:lnRef idx="1">
            <a:schemeClr val="dk1"/>
          </a:lnRef>
          <a:fillRef idx="0">
            <a:schemeClr val="dk1"/>
          </a:fillRef>
          <a:effectRef idx="0">
            <a:schemeClr val="dk1"/>
          </a:effectRef>
          <a:fontRef idx="minor">
            <a:schemeClr val="tx1"/>
          </a:fontRef>
        </p:style>
      </p:cxnSp>
      <p:pic>
        <p:nvPicPr>
          <p:cNvPr id="20" name="图形 19" descr="汽车">
            <a:extLst>
              <a:ext uri="{FF2B5EF4-FFF2-40B4-BE49-F238E27FC236}">
                <a16:creationId xmlns:a16="http://schemas.microsoft.com/office/drawing/2014/main" id="{85E19D0B-AAA6-D245-BEE1-11D56E0441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13267" y="4591051"/>
            <a:ext cx="914400" cy="914400"/>
          </a:xfrm>
          <a:prstGeom prst="rect">
            <a:avLst/>
          </a:prstGeom>
        </p:spPr>
      </p:pic>
      <p:pic>
        <p:nvPicPr>
          <p:cNvPr id="21" name="图形 20" descr="汽车">
            <a:extLst>
              <a:ext uri="{FF2B5EF4-FFF2-40B4-BE49-F238E27FC236}">
                <a16:creationId xmlns:a16="http://schemas.microsoft.com/office/drawing/2014/main" id="{F7C6D8EA-D849-2742-9532-E42F3EEAEA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80090" y="5495926"/>
            <a:ext cx="914400" cy="914400"/>
          </a:xfrm>
          <a:prstGeom prst="rect">
            <a:avLst/>
          </a:prstGeom>
        </p:spPr>
      </p:pic>
      <p:pic>
        <p:nvPicPr>
          <p:cNvPr id="22" name="图形 21" descr="汽车">
            <a:extLst>
              <a:ext uri="{FF2B5EF4-FFF2-40B4-BE49-F238E27FC236}">
                <a16:creationId xmlns:a16="http://schemas.microsoft.com/office/drawing/2014/main" id="{5CA6E301-70EF-0741-8929-20DC2694E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65096" y="5495926"/>
            <a:ext cx="914400" cy="914400"/>
          </a:xfrm>
          <a:prstGeom prst="rect">
            <a:avLst/>
          </a:prstGeom>
        </p:spPr>
      </p:pic>
      <p:pic>
        <p:nvPicPr>
          <p:cNvPr id="23" name="图形 22" descr="汽车">
            <a:extLst>
              <a:ext uri="{FF2B5EF4-FFF2-40B4-BE49-F238E27FC236}">
                <a16:creationId xmlns:a16="http://schemas.microsoft.com/office/drawing/2014/main" id="{10127E8D-5037-DA45-9214-2CF9E2D8C2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3435" y="4581526"/>
            <a:ext cx="914400" cy="914400"/>
          </a:xfrm>
          <a:prstGeom prst="rect">
            <a:avLst/>
          </a:prstGeom>
        </p:spPr>
      </p:pic>
    </p:spTree>
    <p:extLst>
      <p:ext uri="{BB962C8B-B14F-4D97-AF65-F5344CB8AC3E}">
        <p14:creationId xmlns:p14="http://schemas.microsoft.com/office/powerpoint/2010/main" val="241419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5747B-328F-F540-A022-2E52DFC9A459}"/>
              </a:ext>
            </a:extLst>
          </p:cNvPr>
          <p:cNvSpPr>
            <a:spLocks noGrp="1"/>
          </p:cNvSpPr>
          <p:nvPr>
            <p:ph type="title"/>
          </p:nvPr>
        </p:nvSpPr>
        <p:spPr/>
        <p:txBody>
          <a:bodyPr/>
          <a:lstStyle/>
          <a:p>
            <a:r>
              <a:rPr kumimoji="1" lang="en-US" altLang="zh-CN" dirty="0"/>
              <a:t>Decentralized/Benchmark</a:t>
            </a:r>
            <a:r>
              <a:rPr kumimoji="1" lang="zh-CN" altLang="en-US" dirty="0"/>
              <a:t> </a:t>
            </a:r>
            <a:r>
              <a:rPr kumimoji="1" lang="en-US" altLang="zh-CN" dirty="0"/>
              <a:t>System</a:t>
            </a:r>
            <a:endParaRPr kumimoji="1" lang="zh-CN" altLang="en-US" dirty="0"/>
          </a:p>
        </p:txBody>
      </p:sp>
      <p:pic>
        <p:nvPicPr>
          <p:cNvPr id="6" name="图形 5" descr="卡车">
            <a:extLst>
              <a:ext uri="{FF2B5EF4-FFF2-40B4-BE49-F238E27FC236}">
                <a16:creationId xmlns:a16="http://schemas.microsoft.com/office/drawing/2014/main" id="{A8D8F6DA-0F7F-3F41-9B38-ACED2998E6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0481" y="1690688"/>
            <a:ext cx="914400" cy="914400"/>
          </a:xfrm>
          <a:prstGeom prst="rect">
            <a:avLst/>
          </a:prstGeom>
        </p:spPr>
      </p:pic>
      <p:pic>
        <p:nvPicPr>
          <p:cNvPr id="10" name="内容占位符 9" descr="电力汽车">
            <a:extLst>
              <a:ext uri="{FF2B5EF4-FFF2-40B4-BE49-F238E27FC236}">
                <a16:creationId xmlns:a16="http://schemas.microsoft.com/office/drawing/2014/main" id="{C24197B6-C75E-F44E-AF96-818B30EA3368}"/>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1895475" y="1690688"/>
            <a:ext cx="914400" cy="914400"/>
          </a:xfrm>
        </p:spPr>
      </p:pic>
      <p:pic>
        <p:nvPicPr>
          <p:cNvPr id="12" name="图形 11" descr="汽车">
            <a:extLst>
              <a:ext uri="{FF2B5EF4-FFF2-40B4-BE49-F238E27FC236}">
                <a16:creationId xmlns:a16="http://schemas.microsoft.com/office/drawing/2014/main" id="{8664297A-C4A7-8F46-BDC8-8F9B814BC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67150" y="4743451"/>
            <a:ext cx="914400" cy="914400"/>
          </a:xfrm>
          <a:prstGeom prst="rect">
            <a:avLst/>
          </a:prstGeom>
        </p:spPr>
      </p:pic>
      <p:pic>
        <p:nvPicPr>
          <p:cNvPr id="13" name="图形 12" descr="汽车">
            <a:extLst>
              <a:ext uri="{FF2B5EF4-FFF2-40B4-BE49-F238E27FC236}">
                <a16:creationId xmlns:a16="http://schemas.microsoft.com/office/drawing/2014/main" id="{CA48EBB0-1468-A148-9E4C-7FF0BE6269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874" y="4743451"/>
            <a:ext cx="914400" cy="914400"/>
          </a:xfrm>
          <a:prstGeom prst="rect">
            <a:avLst/>
          </a:prstGeom>
        </p:spPr>
      </p:pic>
      <p:cxnSp>
        <p:nvCxnSpPr>
          <p:cNvPr id="14" name="直线连接符 13">
            <a:extLst>
              <a:ext uri="{FF2B5EF4-FFF2-40B4-BE49-F238E27FC236}">
                <a16:creationId xmlns:a16="http://schemas.microsoft.com/office/drawing/2014/main" id="{2308F30F-92BF-0F4C-A766-3A4D2AF73FFB}"/>
              </a:ext>
            </a:extLst>
          </p:cNvPr>
          <p:cNvCxnSpPr>
            <a:cxnSpLocks/>
          </p:cNvCxnSpPr>
          <p:nvPr/>
        </p:nvCxnSpPr>
        <p:spPr>
          <a:xfrm>
            <a:off x="838200" y="2576513"/>
            <a:ext cx="10663238"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线连接符 14">
            <a:extLst>
              <a:ext uri="{FF2B5EF4-FFF2-40B4-BE49-F238E27FC236}">
                <a16:creationId xmlns:a16="http://schemas.microsoft.com/office/drawing/2014/main" id="{009819C3-D3BB-5D41-BC38-974B96816D1A}"/>
              </a:ext>
            </a:extLst>
          </p:cNvPr>
          <p:cNvCxnSpPr>
            <a:cxnSpLocks/>
          </p:cNvCxnSpPr>
          <p:nvPr/>
        </p:nvCxnSpPr>
        <p:spPr>
          <a:xfrm>
            <a:off x="931068" y="4743451"/>
            <a:ext cx="10663238" cy="0"/>
          </a:xfrm>
          <a:prstGeom prst="line">
            <a:avLst/>
          </a:prstGeom>
        </p:spPr>
        <p:style>
          <a:lnRef idx="1">
            <a:schemeClr val="dk1"/>
          </a:lnRef>
          <a:fillRef idx="0">
            <a:schemeClr val="dk1"/>
          </a:fillRef>
          <a:effectRef idx="0">
            <a:schemeClr val="dk1"/>
          </a:effectRef>
          <a:fontRef idx="minor">
            <a:schemeClr val="tx1"/>
          </a:fontRef>
        </p:style>
      </p:cxnSp>
      <p:pic>
        <p:nvPicPr>
          <p:cNvPr id="16" name="内容占位符 9" descr="电力汽车">
            <a:extLst>
              <a:ext uri="{FF2B5EF4-FFF2-40B4-BE49-F238E27FC236}">
                <a16:creationId xmlns:a16="http://schemas.microsoft.com/office/drawing/2014/main" id="{DE7EA0E5-F2EC-0A41-A15F-665FB98903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3236" y="4743452"/>
            <a:ext cx="914400" cy="914400"/>
          </a:xfrm>
          <a:prstGeom prst="rect">
            <a:avLst/>
          </a:prstGeom>
        </p:spPr>
      </p:pic>
      <p:pic>
        <p:nvPicPr>
          <p:cNvPr id="17" name="图形 16" descr="卡车">
            <a:extLst>
              <a:ext uri="{FF2B5EF4-FFF2-40B4-BE49-F238E27FC236}">
                <a16:creationId xmlns:a16="http://schemas.microsoft.com/office/drawing/2014/main" id="{EAB34879-86D7-C34A-ADC6-7F1D440CD2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2512" y="4743451"/>
            <a:ext cx="914400" cy="914400"/>
          </a:xfrm>
          <a:prstGeom prst="rect">
            <a:avLst/>
          </a:prstGeom>
        </p:spPr>
      </p:pic>
      <p:pic>
        <p:nvPicPr>
          <p:cNvPr id="18" name="图形 17" descr="汽车">
            <a:extLst>
              <a:ext uri="{FF2B5EF4-FFF2-40B4-BE49-F238E27FC236}">
                <a16:creationId xmlns:a16="http://schemas.microsoft.com/office/drawing/2014/main" id="{5BF6AA2F-7476-A84F-8ADE-71F8F57B2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50481" y="2514600"/>
            <a:ext cx="914400" cy="914400"/>
          </a:xfrm>
          <a:prstGeom prst="rect">
            <a:avLst/>
          </a:prstGeom>
        </p:spPr>
      </p:pic>
      <p:pic>
        <p:nvPicPr>
          <p:cNvPr id="19" name="图形 18" descr="汽车">
            <a:extLst>
              <a:ext uri="{FF2B5EF4-FFF2-40B4-BE49-F238E27FC236}">
                <a16:creationId xmlns:a16="http://schemas.microsoft.com/office/drawing/2014/main" id="{809C8DE9-3B86-4C4A-B7E6-8545DEAF91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874" y="2514600"/>
            <a:ext cx="914400" cy="914400"/>
          </a:xfrm>
          <a:prstGeom prst="rect">
            <a:avLst/>
          </a:prstGeom>
        </p:spPr>
      </p:pic>
    </p:spTree>
    <p:extLst>
      <p:ext uri="{BB962C8B-B14F-4D97-AF65-F5344CB8AC3E}">
        <p14:creationId xmlns:p14="http://schemas.microsoft.com/office/powerpoint/2010/main" val="43073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5747B-328F-F540-A022-2E52DFC9A459}"/>
              </a:ext>
            </a:extLst>
          </p:cNvPr>
          <p:cNvSpPr>
            <a:spLocks noGrp="1"/>
          </p:cNvSpPr>
          <p:nvPr>
            <p:ph type="title"/>
          </p:nvPr>
        </p:nvSpPr>
        <p:spPr/>
        <p:txBody>
          <a:bodyPr/>
          <a:lstStyle/>
          <a:p>
            <a:r>
              <a:rPr kumimoji="1" lang="en-US" altLang="zh-CN" dirty="0"/>
              <a:t>Coordinated</a:t>
            </a:r>
            <a:r>
              <a:rPr kumimoji="1" lang="zh-CN" altLang="en-US" dirty="0"/>
              <a:t> </a:t>
            </a:r>
            <a:r>
              <a:rPr kumimoji="1" lang="en-US" altLang="zh-CN" dirty="0"/>
              <a:t>System</a:t>
            </a:r>
            <a:endParaRPr kumimoji="1" lang="zh-CN" altLang="en-US" dirty="0"/>
          </a:p>
        </p:txBody>
      </p:sp>
      <p:pic>
        <p:nvPicPr>
          <p:cNvPr id="6" name="图形 5" descr="卡车">
            <a:extLst>
              <a:ext uri="{FF2B5EF4-FFF2-40B4-BE49-F238E27FC236}">
                <a16:creationId xmlns:a16="http://schemas.microsoft.com/office/drawing/2014/main" id="{A8D8F6DA-0F7F-3F41-9B38-ACED2998E6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0481" y="1690688"/>
            <a:ext cx="914400" cy="914400"/>
          </a:xfrm>
          <a:prstGeom prst="rect">
            <a:avLst/>
          </a:prstGeom>
        </p:spPr>
      </p:pic>
      <p:pic>
        <p:nvPicPr>
          <p:cNvPr id="10" name="内容占位符 9" descr="电力汽车">
            <a:extLst>
              <a:ext uri="{FF2B5EF4-FFF2-40B4-BE49-F238E27FC236}">
                <a16:creationId xmlns:a16="http://schemas.microsoft.com/office/drawing/2014/main" id="{C24197B6-C75E-F44E-AF96-818B30EA3368}"/>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1895475" y="1690688"/>
            <a:ext cx="914400" cy="914400"/>
          </a:xfrm>
        </p:spPr>
      </p:pic>
      <p:pic>
        <p:nvPicPr>
          <p:cNvPr id="12" name="图形 11" descr="汽车">
            <a:extLst>
              <a:ext uri="{FF2B5EF4-FFF2-40B4-BE49-F238E27FC236}">
                <a16:creationId xmlns:a16="http://schemas.microsoft.com/office/drawing/2014/main" id="{8664297A-C4A7-8F46-BDC8-8F9B814BC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67150" y="4743451"/>
            <a:ext cx="914400" cy="914400"/>
          </a:xfrm>
          <a:prstGeom prst="rect">
            <a:avLst/>
          </a:prstGeom>
        </p:spPr>
      </p:pic>
      <p:pic>
        <p:nvPicPr>
          <p:cNvPr id="13" name="图形 12" descr="汽车">
            <a:extLst>
              <a:ext uri="{FF2B5EF4-FFF2-40B4-BE49-F238E27FC236}">
                <a16:creationId xmlns:a16="http://schemas.microsoft.com/office/drawing/2014/main" id="{CA48EBB0-1468-A148-9E4C-7FF0BE6269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874" y="4743451"/>
            <a:ext cx="914400" cy="914400"/>
          </a:xfrm>
          <a:prstGeom prst="rect">
            <a:avLst/>
          </a:prstGeom>
        </p:spPr>
      </p:pic>
      <p:cxnSp>
        <p:nvCxnSpPr>
          <p:cNvPr id="14" name="直线连接符 13">
            <a:extLst>
              <a:ext uri="{FF2B5EF4-FFF2-40B4-BE49-F238E27FC236}">
                <a16:creationId xmlns:a16="http://schemas.microsoft.com/office/drawing/2014/main" id="{2308F30F-92BF-0F4C-A766-3A4D2AF73FFB}"/>
              </a:ext>
            </a:extLst>
          </p:cNvPr>
          <p:cNvCxnSpPr>
            <a:cxnSpLocks/>
          </p:cNvCxnSpPr>
          <p:nvPr/>
        </p:nvCxnSpPr>
        <p:spPr>
          <a:xfrm>
            <a:off x="838200" y="2576513"/>
            <a:ext cx="10663238"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线连接符 14">
            <a:extLst>
              <a:ext uri="{FF2B5EF4-FFF2-40B4-BE49-F238E27FC236}">
                <a16:creationId xmlns:a16="http://schemas.microsoft.com/office/drawing/2014/main" id="{009819C3-D3BB-5D41-BC38-974B96816D1A}"/>
              </a:ext>
            </a:extLst>
          </p:cNvPr>
          <p:cNvCxnSpPr>
            <a:cxnSpLocks/>
          </p:cNvCxnSpPr>
          <p:nvPr/>
        </p:nvCxnSpPr>
        <p:spPr>
          <a:xfrm>
            <a:off x="931068" y="4743451"/>
            <a:ext cx="10663238" cy="0"/>
          </a:xfrm>
          <a:prstGeom prst="line">
            <a:avLst/>
          </a:prstGeom>
        </p:spPr>
        <p:style>
          <a:lnRef idx="1">
            <a:schemeClr val="dk1"/>
          </a:lnRef>
          <a:fillRef idx="0">
            <a:schemeClr val="dk1"/>
          </a:fillRef>
          <a:effectRef idx="0">
            <a:schemeClr val="dk1"/>
          </a:effectRef>
          <a:fontRef idx="minor">
            <a:schemeClr val="tx1"/>
          </a:fontRef>
        </p:style>
      </p:cxnSp>
      <p:pic>
        <p:nvPicPr>
          <p:cNvPr id="16" name="内容占位符 9" descr="电力汽车">
            <a:extLst>
              <a:ext uri="{FF2B5EF4-FFF2-40B4-BE49-F238E27FC236}">
                <a16:creationId xmlns:a16="http://schemas.microsoft.com/office/drawing/2014/main" id="{DE7EA0E5-F2EC-0A41-A15F-665FB98903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22031" y="4714877"/>
            <a:ext cx="914400" cy="914400"/>
          </a:xfrm>
          <a:prstGeom prst="rect">
            <a:avLst/>
          </a:prstGeom>
        </p:spPr>
      </p:pic>
      <p:pic>
        <p:nvPicPr>
          <p:cNvPr id="17" name="图形 16" descr="卡车">
            <a:extLst>
              <a:ext uri="{FF2B5EF4-FFF2-40B4-BE49-F238E27FC236}">
                <a16:creationId xmlns:a16="http://schemas.microsoft.com/office/drawing/2014/main" id="{EAB34879-86D7-C34A-ADC6-7F1D440CD2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4198" y="4714877"/>
            <a:ext cx="914400" cy="914400"/>
          </a:xfrm>
          <a:prstGeom prst="rect">
            <a:avLst/>
          </a:prstGeom>
        </p:spPr>
      </p:pic>
      <p:pic>
        <p:nvPicPr>
          <p:cNvPr id="11" name="图形 10" descr="汽车">
            <a:extLst>
              <a:ext uri="{FF2B5EF4-FFF2-40B4-BE49-F238E27FC236}">
                <a16:creationId xmlns:a16="http://schemas.microsoft.com/office/drawing/2014/main" id="{B3C3C516-DC47-5C44-914F-F7B8C00FE5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50481" y="2514600"/>
            <a:ext cx="914400" cy="914400"/>
          </a:xfrm>
          <a:prstGeom prst="rect">
            <a:avLst/>
          </a:prstGeom>
        </p:spPr>
      </p:pic>
      <p:pic>
        <p:nvPicPr>
          <p:cNvPr id="18" name="图形 17" descr="汽车">
            <a:extLst>
              <a:ext uri="{FF2B5EF4-FFF2-40B4-BE49-F238E27FC236}">
                <a16:creationId xmlns:a16="http://schemas.microsoft.com/office/drawing/2014/main" id="{E4A1E67E-EA1D-B947-8A43-CA457AD04B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874" y="2514600"/>
            <a:ext cx="914400" cy="914400"/>
          </a:xfrm>
          <a:prstGeom prst="rect">
            <a:avLst/>
          </a:prstGeom>
        </p:spPr>
      </p:pic>
    </p:spTree>
    <p:extLst>
      <p:ext uri="{BB962C8B-B14F-4D97-AF65-F5344CB8AC3E}">
        <p14:creationId xmlns:p14="http://schemas.microsoft.com/office/powerpoint/2010/main" val="236830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1410C-1E27-7040-9490-014CB7A453B5}"/>
              </a:ext>
            </a:extLst>
          </p:cNvPr>
          <p:cNvSpPr>
            <a:spLocks noGrp="1"/>
          </p:cNvSpPr>
          <p:nvPr>
            <p:ph type="title"/>
          </p:nvPr>
        </p:nvSpPr>
        <p:spPr/>
        <p:txBody>
          <a:bodyPr/>
          <a:lstStyle/>
          <a:p>
            <a:r>
              <a:rPr kumimoji="1" lang="en-US" altLang="zh-CN" dirty="0"/>
              <a:t>Modeling</a:t>
            </a:r>
            <a:endParaRPr kumimoji="1" lang="zh-CN" altLang="en-US" dirty="0"/>
          </a:p>
        </p:txBody>
      </p:sp>
      <p:sp>
        <p:nvSpPr>
          <p:cNvPr id="3" name="内容占位符 2">
            <a:extLst>
              <a:ext uri="{FF2B5EF4-FFF2-40B4-BE49-F238E27FC236}">
                <a16:creationId xmlns:a16="http://schemas.microsoft.com/office/drawing/2014/main" id="{125AD203-8FE5-5443-A60F-756A4502965F}"/>
              </a:ext>
            </a:extLst>
          </p:cNvPr>
          <p:cNvSpPr>
            <a:spLocks noGrp="1"/>
          </p:cNvSpPr>
          <p:nvPr>
            <p:ph idx="1"/>
          </p:nvPr>
        </p:nvSpPr>
        <p:spPr/>
        <p:txBody>
          <a:bodyPr/>
          <a:lstStyle/>
          <a:p>
            <a:r>
              <a:rPr kumimoji="1" lang="en-US" altLang="zh-CN" b="1" dirty="0"/>
              <a:t>Discretization</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road</a:t>
            </a:r>
            <a:r>
              <a:rPr kumimoji="1" lang="zh-CN" altLang="en-US" dirty="0"/>
              <a:t> </a:t>
            </a:r>
            <a:r>
              <a:rPr kumimoji="1" lang="en-US" altLang="zh-CN" dirty="0"/>
              <a:t>segment</a:t>
            </a:r>
            <a:r>
              <a:rPr kumimoji="1" lang="zh-CN" altLang="en-US" dirty="0"/>
              <a:t> </a:t>
            </a:r>
            <a:r>
              <a:rPr kumimoji="1" lang="en-US" altLang="zh-CN" dirty="0"/>
              <a:t>and</a:t>
            </a:r>
            <a:r>
              <a:rPr kumimoji="1" lang="zh-CN" altLang="en-US" dirty="0"/>
              <a:t> </a:t>
            </a:r>
            <a:r>
              <a:rPr kumimoji="1" lang="en-US" altLang="zh-CN" dirty="0"/>
              <a:t>timestamp</a:t>
            </a:r>
          </a:p>
          <a:p>
            <a:r>
              <a:rPr kumimoji="1" lang="en-US" altLang="zh-CN" b="1" dirty="0"/>
              <a:t>Poisson</a:t>
            </a:r>
            <a:r>
              <a:rPr kumimoji="1" lang="zh-CN" altLang="en-US" b="1" dirty="0"/>
              <a:t> </a:t>
            </a:r>
            <a:r>
              <a:rPr kumimoji="1" lang="en-US" altLang="zh-CN" b="1" dirty="0"/>
              <a:t>Point</a:t>
            </a:r>
            <a:r>
              <a:rPr kumimoji="1" lang="zh-CN" altLang="en-US" b="1" dirty="0"/>
              <a:t> </a:t>
            </a:r>
            <a:r>
              <a:rPr kumimoji="1" lang="en-US" altLang="zh-CN" b="1" dirty="0"/>
              <a:t>Process</a:t>
            </a:r>
            <a:r>
              <a:rPr kumimoji="1" lang="zh-CN" altLang="en-US" b="1" dirty="0"/>
              <a:t> </a:t>
            </a:r>
            <a:r>
              <a:rPr kumimoji="1" lang="en-US" altLang="zh-CN" dirty="0"/>
              <a:t>for</a:t>
            </a:r>
            <a:r>
              <a:rPr kumimoji="1" lang="zh-CN" altLang="en-US" dirty="0"/>
              <a:t> </a:t>
            </a:r>
            <a:r>
              <a:rPr kumimoji="1" lang="en-US" altLang="zh-CN" dirty="0"/>
              <a:t>random</a:t>
            </a:r>
            <a:r>
              <a:rPr kumimoji="1" lang="zh-CN" altLang="en-US" dirty="0"/>
              <a:t> </a:t>
            </a:r>
            <a:r>
              <a:rPr kumimoji="1" lang="en-US" altLang="zh-CN" dirty="0"/>
              <a:t>initial</a:t>
            </a:r>
            <a:r>
              <a:rPr kumimoji="1" lang="zh-CN" altLang="en-US" dirty="0"/>
              <a:t> </a:t>
            </a:r>
            <a:r>
              <a:rPr kumimoji="1" lang="en-US" altLang="zh-CN" dirty="0"/>
              <a:t>positioning</a:t>
            </a:r>
          </a:p>
          <a:p>
            <a:r>
              <a:rPr kumimoji="1" lang="en-US" altLang="zh-CN" b="1" dirty="0"/>
              <a:t>Geometric</a:t>
            </a:r>
            <a:r>
              <a:rPr kumimoji="1" lang="zh-CN" altLang="en-US" b="1" dirty="0"/>
              <a:t> </a:t>
            </a:r>
            <a:r>
              <a:rPr kumimoji="1" lang="en-US" altLang="zh-CN" b="1" dirty="0"/>
              <a:t>Distribution</a:t>
            </a:r>
            <a:r>
              <a:rPr kumimoji="1" lang="zh-CN" altLang="en-US" b="1" dirty="0"/>
              <a:t> </a:t>
            </a:r>
            <a:r>
              <a:rPr kumimoji="1" lang="en-US" altLang="zh-CN" dirty="0"/>
              <a:t>for</a:t>
            </a:r>
            <a:r>
              <a:rPr kumimoji="1" lang="zh-CN" altLang="en-US" dirty="0"/>
              <a:t> </a:t>
            </a:r>
            <a:r>
              <a:rPr kumimoji="1" lang="en-US" altLang="zh-CN" dirty="0"/>
              <a:t>uncertain</a:t>
            </a:r>
            <a:r>
              <a:rPr kumimoji="1" lang="zh-CN" altLang="en-US" dirty="0"/>
              <a:t> </a:t>
            </a:r>
            <a:r>
              <a:rPr kumimoji="1" lang="en-US" altLang="zh-CN" dirty="0"/>
              <a:t>driver</a:t>
            </a:r>
            <a:r>
              <a:rPr kumimoji="1" lang="zh-CN" altLang="en-US" dirty="0"/>
              <a:t> </a:t>
            </a:r>
            <a:r>
              <a:rPr kumimoji="1" lang="en-US" altLang="zh-CN" dirty="0"/>
              <a:t>response</a:t>
            </a:r>
            <a:r>
              <a:rPr kumimoji="1" lang="zh-CN" altLang="en-US" dirty="0"/>
              <a:t> </a:t>
            </a:r>
            <a:r>
              <a:rPr kumimoji="1" lang="en-US" altLang="zh-CN" dirty="0"/>
              <a:t>time</a:t>
            </a:r>
            <a:endParaRPr kumimoji="1" lang="zh-CN" altLang="en-US" dirty="0"/>
          </a:p>
        </p:txBody>
      </p:sp>
      <p:cxnSp>
        <p:nvCxnSpPr>
          <p:cNvPr id="4" name="直线连接符 3">
            <a:extLst>
              <a:ext uri="{FF2B5EF4-FFF2-40B4-BE49-F238E27FC236}">
                <a16:creationId xmlns:a16="http://schemas.microsoft.com/office/drawing/2014/main" id="{CE665B29-D65E-1B46-ABA9-C36F9D0BD37B}"/>
              </a:ext>
            </a:extLst>
          </p:cNvPr>
          <p:cNvCxnSpPr>
            <a:cxnSpLocks/>
          </p:cNvCxnSpPr>
          <p:nvPr/>
        </p:nvCxnSpPr>
        <p:spPr>
          <a:xfrm>
            <a:off x="1009650" y="4505325"/>
            <a:ext cx="8091488" cy="0"/>
          </a:xfrm>
          <a:prstGeom prst="line">
            <a:avLst/>
          </a:prstGeom>
        </p:spPr>
        <p:style>
          <a:lnRef idx="1">
            <a:schemeClr val="dk1"/>
          </a:lnRef>
          <a:fillRef idx="0">
            <a:schemeClr val="dk1"/>
          </a:fillRef>
          <a:effectRef idx="0">
            <a:schemeClr val="dk1"/>
          </a:effectRef>
          <a:fontRef idx="minor">
            <a:schemeClr val="tx1"/>
          </a:fontRef>
        </p:style>
      </p:cxnSp>
      <p:cxnSp>
        <p:nvCxnSpPr>
          <p:cNvPr id="6" name="直线连接符 5">
            <a:extLst>
              <a:ext uri="{FF2B5EF4-FFF2-40B4-BE49-F238E27FC236}">
                <a16:creationId xmlns:a16="http://schemas.microsoft.com/office/drawing/2014/main" id="{86164B1C-5775-1A4E-A340-4F3D33295969}"/>
              </a:ext>
            </a:extLst>
          </p:cNvPr>
          <p:cNvCxnSpPr/>
          <p:nvPr/>
        </p:nvCxnSpPr>
        <p:spPr>
          <a:xfrm>
            <a:off x="1914525" y="3900488"/>
            <a:ext cx="0" cy="1457325"/>
          </a:xfrm>
          <a:prstGeom prst="line">
            <a:avLst/>
          </a:prstGeom>
        </p:spPr>
        <p:style>
          <a:lnRef idx="1">
            <a:schemeClr val="dk1"/>
          </a:lnRef>
          <a:fillRef idx="0">
            <a:schemeClr val="dk1"/>
          </a:fillRef>
          <a:effectRef idx="0">
            <a:schemeClr val="dk1"/>
          </a:effectRef>
          <a:fontRef idx="minor">
            <a:schemeClr val="tx1"/>
          </a:fontRef>
        </p:style>
      </p:cxnSp>
      <p:cxnSp>
        <p:nvCxnSpPr>
          <p:cNvPr id="7" name="直线连接符 6">
            <a:extLst>
              <a:ext uri="{FF2B5EF4-FFF2-40B4-BE49-F238E27FC236}">
                <a16:creationId xmlns:a16="http://schemas.microsoft.com/office/drawing/2014/main" id="{021947D3-0FF1-7646-BCB1-1D670F8A27FB}"/>
              </a:ext>
            </a:extLst>
          </p:cNvPr>
          <p:cNvCxnSpPr/>
          <p:nvPr/>
        </p:nvCxnSpPr>
        <p:spPr>
          <a:xfrm>
            <a:off x="2795588" y="3900488"/>
            <a:ext cx="0" cy="1457325"/>
          </a:xfrm>
          <a:prstGeom prst="line">
            <a:avLst/>
          </a:prstGeom>
        </p:spPr>
        <p:style>
          <a:lnRef idx="1">
            <a:schemeClr val="dk1"/>
          </a:lnRef>
          <a:fillRef idx="0">
            <a:schemeClr val="dk1"/>
          </a:fillRef>
          <a:effectRef idx="0">
            <a:schemeClr val="dk1"/>
          </a:effectRef>
          <a:fontRef idx="minor">
            <a:schemeClr val="tx1"/>
          </a:fontRef>
        </p:style>
      </p:cxnSp>
      <p:cxnSp>
        <p:nvCxnSpPr>
          <p:cNvPr id="8" name="直线连接符 7">
            <a:extLst>
              <a:ext uri="{FF2B5EF4-FFF2-40B4-BE49-F238E27FC236}">
                <a16:creationId xmlns:a16="http://schemas.microsoft.com/office/drawing/2014/main" id="{DD61B66B-CA83-FD44-B51B-633ADA8DC5F8}"/>
              </a:ext>
            </a:extLst>
          </p:cNvPr>
          <p:cNvCxnSpPr/>
          <p:nvPr/>
        </p:nvCxnSpPr>
        <p:spPr>
          <a:xfrm>
            <a:off x="3652838" y="3900488"/>
            <a:ext cx="0" cy="1457325"/>
          </a:xfrm>
          <a:prstGeom prst="line">
            <a:avLst/>
          </a:prstGeom>
        </p:spPr>
        <p:style>
          <a:lnRef idx="1">
            <a:schemeClr val="dk1"/>
          </a:lnRef>
          <a:fillRef idx="0">
            <a:schemeClr val="dk1"/>
          </a:fillRef>
          <a:effectRef idx="0">
            <a:schemeClr val="dk1"/>
          </a:effectRef>
          <a:fontRef idx="minor">
            <a:schemeClr val="tx1"/>
          </a:fontRef>
        </p:style>
      </p:cxnSp>
      <p:cxnSp>
        <p:nvCxnSpPr>
          <p:cNvPr id="9" name="直线连接符 8">
            <a:extLst>
              <a:ext uri="{FF2B5EF4-FFF2-40B4-BE49-F238E27FC236}">
                <a16:creationId xmlns:a16="http://schemas.microsoft.com/office/drawing/2014/main" id="{4894DD20-9CA9-C941-87C7-C59D98C893B6}"/>
              </a:ext>
            </a:extLst>
          </p:cNvPr>
          <p:cNvCxnSpPr/>
          <p:nvPr/>
        </p:nvCxnSpPr>
        <p:spPr>
          <a:xfrm>
            <a:off x="4510088" y="3900488"/>
            <a:ext cx="0" cy="1457325"/>
          </a:xfrm>
          <a:prstGeom prst="line">
            <a:avLst/>
          </a:prstGeom>
        </p:spPr>
        <p:style>
          <a:lnRef idx="1">
            <a:schemeClr val="dk1"/>
          </a:lnRef>
          <a:fillRef idx="0">
            <a:schemeClr val="dk1"/>
          </a:fillRef>
          <a:effectRef idx="0">
            <a:schemeClr val="dk1"/>
          </a:effectRef>
          <a:fontRef idx="minor">
            <a:schemeClr val="tx1"/>
          </a:fontRef>
        </p:style>
      </p:cxnSp>
      <p:cxnSp>
        <p:nvCxnSpPr>
          <p:cNvPr id="10" name="直线连接符 9">
            <a:extLst>
              <a:ext uri="{FF2B5EF4-FFF2-40B4-BE49-F238E27FC236}">
                <a16:creationId xmlns:a16="http://schemas.microsoft.com/office/drawing/2014/main" id="{6C8FCC0F-DE07-1942-AA86-F3585C4591D4}"/>
              </a:ext>
            </a:extLst>
          </p:cNvPr>
          <p:cNvCxnSpPr/>
          <p:nvPr/>
        </p:nvCxnSpPr>
        <p:spPr>
          <a:xfrm>
            <a:off x="5295900" y="3900488"/>
            <a:ext cx="0" cy="1457325"/>
          </a:xfrm>
          <a:prstGeom prst="line">
            <a:avLst/>
          </a:prstGeom>
        </p:spPr>
        <p:style>
          <a:lnRef idx="1">
            <a:schemeClr val="dk1"/>
          </a:lnRef>
          <a:fillRef idx="0">
            <a:schemeClr val="dk1"/>
          </a:fillRef>
          <a:effectRef idx="0">
            <a:schemeClr val="dk1"/>
          </a:effectRef>
          <a:fontRef idx="minor">
            <a:schemeClr val="tx1"/>
          </a:fontRef>
        </p:style>
      </p:cxnSp>
      <p:cxnSp>
        <p:nvCxnSpPr>
          <p:cNvPr id="11" name="直线连接符 10">
            <a:extLst>
              <a:ext uri="{FF2B5EF4-FFF2-40B4-BE49-F238E27FC236}">
                <a16:creationId xmlns:a16="http://schemas.microsoft.com/office/drawing/2014/main" id="{4872FFC8-4A25-3848-82A3-4DE5D0BA9744}"/>
              </a:ext>
            </a:extLst>
          </p:cNvPr>
          <p:cNvCxnSpPr/>
          <p:nvPr/>
        </p:nvCxnSpPr>
        <p:spPr>
          <a:xfrm>
            <a:off x="6281738" y="3900487"/>
            <a:ext cx="0" cy="1457325"/>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a:extLst>
              <a:ext uri="{FF2B5EF4-FFF2-40B4-BE49-F238E27FC236}">
                <a16:creationId xmlns:a16="http://schemas.microsoft.com/office/drawing/2014/main" id="{4F380BB1-43F6-4545-BA53-14DE21286784}"/>
              </a:ext>
            </a:extLst>
          </p:cNvPr>
          <p:cNvCxnSpPr/>
          <p:nvPr/>
        </p:nvCxnSpPr>
        <p:spPr>
          <a:xfrm>
            <a:off x="7229475" y="3914773"/>
            <a:ext cx="0" cy="1457325"/>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a:extLst>
              <a:ext uri="{FF2B5EF4-FFF2-40B4-BE49-F238E27FC236}">
                <a16:creationId xmlns:a16="http://schemas.microsoft.com/office/drawing/2014/main" id="{34A53FD3-4092-CA46-80A0-A396DC690DF0}"/>
              </a:ext>
            </a:extLst>
          </p:cNvPr>
          <p:cNvCxnSpPr/>
          <p:nvPr/>
        </p:nvCxnSpPr>
        <p:spPr>
          <a:xfrm>
            <a:off x="8149826" y="3940957"/>
            <a:ext cx="0" cy="1457325"/>
          </a:xfrm>
          <a:prstGeom prst="line">
            <a:avLst/>
          </a:prstGeom>
        </p:spPr>
        <p:style>
          <a:lnRef idx="1">
            <a:schemeClr val="dk1"/>
          </a:lnRef>
          <a:fillRef idx="0">
            <a:schemeClr val="dk1"/>
          </a:fillRef>
          <a:effectRef idx="0">
            <a:schemeClr val="dk1"/>
          </a:effectRef>
          <a:fontRef idx="minor">
            <a:schemeClr val="tx1"/>
          </a:fontRef>
        </p:style>
      </p:cxnSp>
      <p:pic>
        <p:nvPicPr>
          <p:cNvPr id="16" name="图形 15" descr="汽车">
            <a:extLst>
              <a:ext uri="{FF2B5EF4-FFF2-40B4-BE49-F238E27FC236}">
                <a16:creationId xmlns:a16="http://schemas.microsoft.com/office/drawing/2014/main" id="{131EF85A-14F2-A94E-B422-0D9A0C0A9E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7338" y="3729037"/>
            <a:ext cx="914400" cy="914400"/>
          </a:xfrm>
          <a:prstGeom prst="rect">
            <a:avLst/>
          </a:prstGeom>
        </p:spPr>
      </p:pic>
      <p:pic>
        <p:nvPicPr>
          <p:cNvPr id="18" name="图形 17" descr="汽车">
            <a:extLst>
              <a:ext uri="{FF2B5EF4-FFF2-40B4-BE49-F238E27FC236}">
                <a16:creationId xmlns:a16="http://schemas.microsoft.com/office/drawing/2014/main" id="{031D993C-11DB-2445-A844-8A9365C109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33789" y="3729037"/>
            <a:ext cx="914400" cy="914400"/>
          </a:xfrm>
          <a:prstGeom prst="rect">
            <a:avLst/>
          </a:prstGeom>
        </p:spPr>
      </p:pic>
      <p:pic>
        <p:nvPicPr>
          <p:cNvPr id="19" name="图形 18" descr="汽车">
            <a:extLst>
              <a:ext uri="{FF2B5EF4-FFF2-40B4-BE49-F238E27FC236}">
                <a16:creationId xmlns:a16="http://schemas.microsoft.com/office/drawing/2014/main" id="{F2CF5AC7-DBCA-F743-BDDA-55CA7B1F65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72961" y="4549774"/>
            <a:ext cx="914400" cy="914400"/>
          </a:xfrm>
          <a:prstGeom prst="rect">
            <a:avLst/>
          </a:prstGeom>
        </p:spPr>
      </p:pic>
      <p:pic>
        <p:nvPicPr>
          <p:cNvPr id="20" name="图形 19" descr="汽车">
            <a:extLst>
              <a:ext uri="{FF2B5EF4-FFF2-40B4-BE49-F238E27FC236}">
                <a16:creationId xmlns:a16="http://schemas.microsoft.com/office/drawing/2014/main" id="{AC2E5C94-64AC-DE4A-8AF2-235789AE9A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9722" y="4549774"/>
            <a:ext cx="914400" cy="914400"/>
          </a:xfrm>
          <a:prstGeom prst="rect">
            <a:avLst/>
          </a:prstGeom>
        </p:spPr>
      </p:pic>
      <p:pic>
        <p:nvPicPr>
          <p:cNvPr id="21" name="图形 20" descr="汽车">
            <a:extLst>
              <a:ext uri="{FF2B5EF4-FFF2-40B4-BE49-F238E27FC236}">
                <a16:creationId xmlns:a16="http://schemas.microsoft.com/office/drawing/2014/main" id="{39816B2F-4CFB-3A4A-8A14-DDC9298E4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5426" y="4495005"/>
            <a:ext cx="914400" cy="914400"/>
          </a:xfrm>
          <a:prstGeom prst="rect">
            <a:avLst/>
          </a:prstGeom>
        </p:spPr>
      </p:pic>
      <p:pic>
        <p:nvPicPr>
          <p:cNvPr id="23" name="图形 22" descr="出租车">
            <a:extLst>
              <a:ext uri="{FF2B5EF4-FFF2-40B4-BE49-F238E27FC236}">
                <a16:creationId xmlns:a16="http://schemas.microsoft.com/office/drawing/2014/main" id="{94F7E8DD-BF85-7743-AFE6-CC23DC13E1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3937" y="3765551"/>
            <a:ext cx="914400" cy="914400"/>
          </a:xfrm>
          <a:prstGeom prst="rect">
            <a:avLst/>
          </a:prstGeom>
        </p:spPr>
      </p:pic>
      <p:pic>
        <p:nvPicPr>
          <p:cNvPr id="24" name="图形 23" descr="汽车">
            <a:extLst>
              <a:ext uri="{FF2B5EF4-FFF2-40B4-BE49-F238E27FC236}">
                <a16:creationId xmlns:a16="http://schemas.microsoft.com/office/drawing/2014/main" id="{75FACE10-0E11-184D-9CB3-87202A8974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19292" y="3755220"/>
            <a:ext cx="914400" cy="914400"/>
          </a:xfrm>
          <a:prstGeom prst="rect">
            <a:avLst/>
          </a:prstGeom>
        </p:spPr>
      </p:pic>
      <p:pic>
        <p:nvPicPr>
          <p:cNvPr id="25" name="图形 24" descr="汽车">
            <a:extLst>
              <a:ext uri="{FF2B5EF4-FFF2-40B4-BE49-F238E27FC236}">
                <a16:creationId xmlns:a16="http://schemas.microsoft.com/office/drawing/2014/main" id="{8FA7C72C-6877-3C45-958D-BBE009756E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0072" y="3755220"/>
            <a:ext cx="914400" cy="914400"/>
          </a:xfrm>
          <a:prstGeom prst="rect">
            <a:avLst/>
          </a:prstGeom>
        </p:spPr>
      </p:pic>
      <p:pic>
        <p:nvPicPr>
          <p:cNvPr id="26" name="图形 25" descr="汽车">
            <a:extLst>
              <a:ext uri="{FF2B5EF4-FFF2-40B4-BE49-F238E27FC236}">
                <a16:creationId xmlns:a16="http://schemas.microsoft.com/office/drawing/2014/main" id="{3DF21033-E175-9C42-AFB3-45958AB234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1676" y="4562072"/>
            <a:ext cx="914400" cy="914400"/>
          </a:xfrm>
          <a:prstGeom prst="rect">
            <a:avLst/>
          </a:prstGeom>
        </p:spPr>
      </p:pic>
      <p:cxnSp>
        <p:nvCxnSpPr>
          <p:cNvPr id="27" name="直线连接符 26">
            <a:extLst>
              <a:ext uri="{FF2B5EF4-FFF2-40B4-BE49-F238E27FC236}">
                <a16:creationId xmlns:a16="http://schemas.microsoft.com/office/drawing/2014/main" id="{74707E6C-B61E-1A46-B0EF-6BB364DCFDAB}"/>
              </a:ext>
            </a:extLst>
          </p:cNvPr>
          <p:cNvCxnSpPr/>
          <p:nvPr/>
        </p:nvCxnSpPr>
        <p:spPr>
          <a:xfrm>
            <a:off x="9059464" y="3952080"/>
            <a:ext cx="0" cy="14573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079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B63E-ABA8-7D40-AEB6-9D6DBFEF51A0}"/>
              </a:ext>
            </a:extLst>
          </p:cNvPr>
          <p:cNvSpPr>
            <a:spLocks noGrp="1"/>
          </p:cNvSpPr>
          <p:nvPr>
            <p:ph type="title"/>
          </p:nvPr>
        </p:nvSpPr>
        <p:spPr/>
        <p:txBody>
          <a:bodyPr/>
          <a:lstStyle/>
          <a:p>
            <a:r>
              <a:rPr kumimoji="1" lang="en-US" altLang="zh-CN" dirty="0"/>
              <a:t>Methodology</a:t>
            </a:r>
            <a:endParaRPr kumimoji="1" lang="zh-CN" altLang="en-US" dirty="0"/>
          </a:p>
        </p:txBody>
      </p:sp>
      <p:sp>
        <p:nvSpPr>
          <p:cNvPr id="3" name="内容占位符 2">
            <a:extLst>
              <a:ext uri="{FF2B5EF4-FFF2-40B4-BE49-F238E27FC236}">
                <a16:creationId xmlns:a16="http://schemas.microsoft.com/office/drawing/2014/main" id="{0D7E76BE-043F-4F45-9140-E53FF33FF438}"/>
              </a:ext>
            </a:extLst>
          </p:cNvPr>
          <p:cNvSpPr>
            <a:spLocks noGrp="1"/>
          </p:cNvSpPr>
          <p:nvPr>
            <p:ph idx="1"/>
          </p:nvPr>
        </p:nvSpPr>
        <p:spPr/>
        <p:txBody>
          <a:bodyPr/>
          <a:lstStyle/>
          <a:p>
            <a:r>
              <a:rPr kumimoji="1" lang="en-US" altLang="zh-CN" dirty="0"/>
              <a:t>Markov</a:t>
            </a:r>
            <a:r>
              <a:rPr kumimoji="1" lang="zh-CN" altLang="en-US" dirty="0"/>
              <a:t> </a:t>
            </a:r>
            <a:r>
              <a:rPr kumimoji="1" lang="en-US" altLang="zh-CN" dirty="0"/>
              <a:t>Decision</a:t>
            </a:r>
            <a:r>
              <a:rPr kumimoji="1" lang="zh-CN" altLang="en-US" dirty="0"/>
              <a:t> </a:t>
            </a:r>
            <a:r>
              <a:rPr kumimoji="1" lang="en-US" altLang="zh-CN" dirty="0"/>
              <a:t>Process(MDP)</a:t>
            </a:r>
          </a:p>
          <a:p>
            <a:pPr marL="0" indent="0">
              <a:buNone/>
            </a:pPr>
            <a:endParaRPr kumimoji="1" lang="en-US" altLang="zh-CN" dirty="0"/>
          </a:p>
          <a:p>
            <a:pPr marL="0" indent="0">
              <a:buNone/>
            </a:pPr>
            <a:r>
              <a:rPr kumimoji="1" lang="en-US" altLang="zh-CN" b="1" dirty="0"/>
              <a:t>States</a:t>
            </a:r>
            <a:r>
              <a:rPr kumimoji="1" lang="zh-CN" altLang="en-US" dirty="0"/>
              <a:t> </a:t>
            </a:r>
            <a:r>
              <a:rPr kumimoji="1" lang="en-US" altLang="zh-CN" dirty="0"/>
              <a:t>(all</a:t>
            </a:r>
            <a:r>
              <a:rPr kumimoji="1" lang="zh-CN" altLang="en-US" dirty="0"/>
              <a:t> </a:t>
            </a:r>
            <a:r>
              <a:rPr kumimoji="1" lang="en-US" altLang="zh-CN" dirty="0"/>
              <a:t>coordinates</a:t>
            </a:r>
            <a:r>
              <a:rPr kumimoji="1" lang="zh-CN" altLang="en-US" dirty="0"/>
              <a:t> </a:t>
            </a:r>
            <a:r>
              <a:rPr kumimoji="1" lang="en-US" altLang="zh-CN" dirty="0"/>
              <a:t>of</a:t>
            </a:r>
            <a:r>
              <a:rPr kumimoji="1" lang="zh-CN" altLang="en-US" dirty="0"/>
              <a:t> </a:t>
            </a:r>
            <a:r>
              <a:rPr kumimoji="1" lang="en-US" altLang="zh-CN" dirty="0"/>
              <a:t>non-ERVs)</a:t>
            </a:r>
          </a:p>
          <a:p>
            <a:pPr marL="0" indent="0">
              <a:buNone/>
            </a:pPr>
            <a:r>
              <a:rPr kumimoji="1" lang="en-US" altLang="zh-CN" b="1" dirty="0"/>
              <a:t>Actions</a:t>
            </a:r>
            <a:r>
              <a:rPr kumimoji="1" lang="zh-CN" altLang="en-US" dirty="0"/>
              <a:t> </a:t>
            </a:r>
            <a:r>
              <a:rPr kumimoji="1" lang="en-US" altLang="zh-CN" dirty="0"/>
              <a:t>(cruise</a:t>
            </a:r>
            <a:r>
              <a:rPr kumimoji="1" lang="zh-CN" altLang="en-US" dirty="0"/>
              <a:t> </a:t>
            </a:r>
            <a:r>
              <a:rPr kumimoji="1" lang="en-US" altLang="zh-CN" dirty="0"/>
              <a:t>or</a:t>
            </a:r>
            <a:r>
              <a:rPr kumimoji="1" lang="zh-CN" altLang="en-US" dirty="0"/>
              <a:t> </a:t>
            </a:r>
            <a:r>
              <a:rPr kumimoji="1" lang="en-US" altLang="zh-CN" dirty="0"/>
              <a:t>pull</a:t>
            </a:r>
            <a:r>
              <a:rPr kumimoji="1" lang="zh-CN" altLang="en-US" dirty="0"/>
              <a:t> </a:t>
            </a:r>
            <a:r>
              <a:rPr kumimoji="1" lang="en-US" altLang="zh-CN" dirty="0"/>
              <a:t>over</a:t>
            </a:r>
            <a:r>
              <a:rPr kumimoji="1" lang="zh-CN" altLang="en-US" dirty="0"/>
              <a:t> </a:t>
            </a:r>
            <a:r>
              <a:rPr kumimoji="1" lang="en-US" altLang="zh-CN" dirty="0"/>
              <a:t>for</a:t>
            </a:r>
            <a:r>
              <a:rPr kumimoji="1" lang="zh-CN" altLang="en-US" dirty="0"/>
              <a:t> </a:t>
            </a:r>
            <a:r>
              <a:rPr kumimoji="1" lang="en-US" altLang="zh-CN" dirty="0"/>
              <a:t>each</a:t>
            </a:r>
            <a:r>
              <a:rPr kumimoji="1" lang="zh-CN" altLang="en-US" dirty="0"/>
              <a:t> </a:t>
            </a:r>
            <a:r>
              <a:rPr kumimoji="1" lang="en-US" altLang="zh-CN" dirty="0"/>
              <a:t>vehicle)</a:t>
            </a:r>
          </a:p>
          <a:p>
            <a:pPr marL="0" indent="0">
              <a:buNone/>
            </a:pPr>
            <a:r>
              <a:rPr kumimoji="1" lang="en-US" altLang="zh-CN" b="1" dirty="0"/>
              <a:t>Rewards</a:t>
            </a:r>
            <a:r>
              <a:rPr kumimoji="1" lang="zh-CN" altLang="en-US" dirty="0"/>
              <a:t> </a:t>
            </a:r>
            <a:r>
              <a:rPr kumimoji="1" lang="en-US" altLang="zh-CN" dirty="0"/>
              <a:t>(-1</a:t>
            </a:r>
            <a:r>
              <a:rPr kumimoji="1" lang="zh-CN" altLang="en-US" dirty="0"/>
              <a:t> </a:t>
            </a:r>
            <a:r>
              <a:rPr kumimoji="1" lang="en-US" altLang="zh-CN" dirty="0"/>
              <a:t>if</a:t>
            </a:r>
            <a:r>
              <a:rPr kumimoji="1" lang="zh-CN" altLang="en-US" dirty="0"/>
              <a:t> </a:t>
            </a:r>
            <a:r>
              <a:rPr kumimoji="1" lang="en-US" altLang="zh-CN" dirty="0"/>
              <a:t>the</a:t>
            </a:r>
            <a:r>
              <a:rPr kumimoji="1" lang="zh-CN" altLang="en-US" dirty="0"/>
              <a:t> </a:t>
            </a:r>
            <a:r>
              <a:rPr kumimoji="1" lang="en-US" altLang="zh-CN" dirty="0"/>
              <a:t>ERV</a:t>
            </a:r>
            <a:r>
              <a:rPr kumimoji="1" lang="zh-CN" altLang="en-US" dirty="0"/>
              <a:t> </a:t>
            </a:r>
            <a:r>
              <a:rPr kumimoji="1" lang="en-US" altLang="zh-CN" dirty="0"/>
              <a:t>is</a:t>
            </a:r>
            <a:r>
              <a:rPr kumimoji="1" lang="zh-CN" altLang="en-US" dirty="0"/>
              <a:t> </a:t>
            </a:r>
            <a:r>
              <a:rPr kumimoji="1" lang="en-US" altLang="zh-CN" dirty="0"/>
              <a:t>still</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road/0</a:t>
            </a:r>
            <a:r>
              <a:rPr kumimoji="1" lang="zh-CN" altLang="en-US" dirty="0"/>
              <a:t> </a:t>
            </a:r>
            <a:r>
              <a:rPr kumimoji="1" lang="en-US" altLang="zh-CN" dirty="0"/>
              <a:t>if</a:t>
            </a:r>
            <a:r>
              <a:rPr kumimoji="1" lang="zh-CN" altLang="en-US" dirty="0"/>
              <a:t> </a:t>
            </a:r>
            <a:r>
              <a:rPr kumimoji="1" lang="en-US" altLang="zh-CN" dirty="0"/>
              <a:t>it</a:t>
            </a:r>
            <a:r>
              <a:rPr kumimoji="1" lang="zh-CN" altLang="en-US" dirty="0"/>
              <a:t> </a:t>
            </a:r>
            <a:r>
              <a:rPr kumimoji="1" lang="en-US" altLang="zh-CN" dirty="0"/>
              <a:t>exits)</a:t>
            </a:r>
          </a:p>
          <a:p>
            <a:pPr marL="0" indent="0">
              <a:buNone/>
            </a:pPr>
            <a:r>
              <a:rPr kumimoji="1" lang="en-US" altLang="zh-CN" b="1" dirty="0"/>
              <a:t>Policy</a:t>
            </a:r>
          </a:p>
          <a:p>
            <a:pPr marL="0" indent="0">
              <a:buNone/>
            </a:pPr>
            <a:endParaRPr kumimoji="1" lang="en-US" altLang="zh-CN" dirty="0"/>
          </a:p>
          <a:p>
            <a:pPr marL="0" indent="0">
              <a:buNone/>
            </a:pPr>
            <a:r>
              <a:rPr kumimoji="1" lang="en-US" altLang="zh-CN" dirty="0"/>
              <a:t>-Policy/Value</a:t>
            </a:r>
            <a:r>
              <a:rPr kumimoji="1" lang="zh-CN" altLang="en-US" dirty="0"/>
              <a:t> </a:t>
            </a:r>
            <a:r>
              <a:rPr kumimoji="1" lang="en-US" altLang="zh-CN" dirty="0"/>
              <a:t>Iteration</a:t>
            </a:r>
            <a:r>
              <a:rPr kumimoji="1" lang="zh-CN" altLang="en-US" dirty="0"/>
              <a:t> </a:t>
            </a:r>
            <a:r>
              <a:rPr kumimoji="1" lang="en-US" altLang="zh-CN" dirty="0"/>
              <a:t>Dynamic</a:t>
            </a:r>
            <a:r>
              <a:rPr kumimoji="1" lang="zh-CN" altLang="en-US" dirty="0"/>
              <a:t> </a:t>
            </a:r>
            <a:r>
              <a:rPr kumimoji="1" lang="en-US" altLang="zh-CN" dirty="0"/>
              <a:t>Programming</a:t>
            </a:r>
          </a:p>
          <a:p>
            <a:endParaRPr kumimoji="1" lang="zh-CN" altLang="en-US" dirty="0"/>
          </a:p>
        </p:txBody>
      </p:sp>
      <p:pic>
        <p:nvPicPr>
          <p:cNvPr id="4" name="图片 3">
            <a:extLst>
              <a:ext uri="{FF2B5EF4-FFF2-40B4-BE49-F238E27FC236}">
                <a16:creationId xmlns:a16="http://schemas.microsoft.com/office/drawing/2014/main" id="{36E9B5DE-EB66-C44E-BF05-91998A520260}"/>
              </a:ext>
            </a:extLst>
          </p:cNvPr>
          <p:cNvPicPr>
            <a:picLocks noChangeAspect="1"/>
          </p:cNvPicPr>
          <p:nvPr/>
        </p:nvPicPr>
        <p:blipFill>
          <a:blip r:embed="rId2"/>
          <a:stretch>
            <a:fillRect/>
          </a:stretch>
        </p:blipFill>
        <p:spPr>
          <a:xfrm>
            <a:off x="6972300" y="157162"/>
            <a:ext cx="5219700" cy="2368550"/>
          </a:xfrm>
          <a:prstGeom prst="rect">
            <a:avLst/>
          </a:prstGeom>
        </p:spPr>
      </p:pic>
    </p:spTree>
    <p:extLst>
      <p:ext uri="{BB962C8B-B14F-4D97-AF65-F5344CB8AC3E}">
        <p14:creationId xmlns:p14="http://schemas.microsoft.com/office/powerpoint/2010/main" val="273040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5F389-6499-8D45-AABC-5C900E92C429}"/>
              </a:ext>
            </a:extLst>
          </p:cNvPr>
          <p:cNvSpPr>
            <a:spLocks noGrp="1"/>
          </p:cNvSpPr>
          <p:nvPr>
            <p:ph type="title"/>
          </p:nvPr>
        </p:nvSpPr>
        <p:spPr/>
        <p:txBody>
          <a:bodyPr/>
          <a:lstStyle/>
          <a:p>
            <a:r>
              <a:rPr kumimoji="1" lang="en-US" altLang="zh-CN" dirty="0"/>
              <a:t>Methodology</a:t>
            </a:r>
            <a:endParaRPr kumimoji="1" lang="zh-CN" altLang="en-US" dirty="0"/>
          </a:p>
        </p:txBody>
      </p:sp>
      <p:sp>
        <p:nvSpPr>
          <p:cNvPr id="3" name="内容占位符 2">
            <a:extLst>
              <a:ext uri="{FF2B5EF4-FFF2-40B4-BE49-F238E27FC236}">
                <a16:creationId xmlns:a16="http://schemas.microsoft.com/office/drawing/2014/main" id="{1424654A-3EAE-B54D-B769-12E0B3BA540D}"/>
              </a:ext>
            </a:extLst>
          </p:cNvPr>
          <p:cNvSpPr>
            <a:spLocks noGrp="1"/>
          </p:cNvSpPr>
          <p:nvPr>
            <p:ph idx="1"/>
          </p:nvPr>
        </p:nvSpPr>
        <p:spPr/>
        <p:txBody>
          <a:bodyPr/>
          <a:lstStyle/>
          <a:p>
            <a:r>
              <a:rPr kumimoji="1" lang="en-US" altLang="zh-CN" dirty="0"/>
              <a:t>Deep</a:t>
            </a:r>
            <a:r>
              <a:rPr kumimoji="1" lang="zh-CN" altLang="en-US" dirty="0"/>
              <a:t> </a:t>
            </a:r>
            <a:r>
              <a:rPr kumimoji="1" lang="en-US" altLang="zh-CN" dirty="0"/>
              <a:t>Q</a:t>
            </a:r>
            <a:r>
              <a:rPr kumimoji="1" lang="zh-CN" altLang="en-US" dirty="0"/>
              <a:t> </a:t>
            </a:r>
            <a:r>
              <a:rPr kumimoji="1" lang="en-US" altLang="zh-CN" dirty="0"/>
              <a:t>network</a:t>
            </a:r>
            <a:r>
              <a:rPr kumimoji="1" lang="zh-CN" altLang="en-US" dirty="0"/>
              <a:t> </a:t>
            </a:r>
            <a:r>
              <a:rPr kumimoji="1" lang="en-US" altLang="zh-CN" dirty="0"/>
              <a:t>(Neural</a:t>
            </a:r>
            <a:r>
              <a:rPr kumimoji="1" lang="zh-CN" altLang="en-US" dirty="0"/>
              <a:t> </a:t>
            </a:r>
            <a:r>
              <a:rPr kumimoji="1" lang="en-US" altLang="zh-CN" dirty="0"/>
              <a:t>Network</a:t>
            </a:r>
            <a:r>
              <a:rPr kumimoji="1" lang="zh-CN" altLang="en-US" dirty="0"/>
              <a:t> </a:t>
            </a:r>
            <a:r>
              <a:rPr kumimoji="1" lang="en-US" altLang="zh-CN" dirty="0"/>
              <a:t>+</a:t>
            </a:r>
            <a:r>
              <a:rPr kumimoji="1" lang="zh-CN" altLang="en-US" dirty="0"/>
              <a:t> </a:t>
            </a:r>
            <a:r>
              <a:rPr kumimoji="1" lang="en-US" altLang="zh-CN" dirty="0"/>
              <a:t>Q</a:t>
            </a:r>
            <a:r>
              <a:rPr kumimoji="1" lang="zh-CN" altLang="en-US" dirty="0"/>
              <a:t> </a:t>
            </a:r>
            <a:r>
              <a:rPr kumimoji="1" lang="en-US" altLang="zh-CN" dirty="0"/>
              <a:t>Learning)</a:t>
            </a:r>
            <a:endParaRPr kumimoji="1" lang="zh-CN" altLang="en-US" dirty="0"/>
          </a:p>
        </p:txBody>
      </p:sp>
      <p:sp>
        <p:nvSpPr>
          <p:cNvPr id="4" name="矩形 3">
            <a:extLst>
              <a:ext uri="{FF2B5EF4-FFF2-40B4-BE49-F238E27FC236}">
                <a16:creationId xmlns:a16="http://schemas.microsoft.com/office/drawing/2014/main" id="{FDAE3708-AA77-7349-99F9-8D8C3D99D31B}"/>
              </a:ext>
            </a:extLst>
          </p:cNvPr>
          <p:cNvSpPr/>
          <p:nvPr/>
        </p:nvSpPr>
        <p:spPr>
          <a:xfrm>
            <a:off x="3286125" y="5200650"/>
            <a:ext cx="1614488"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State</a:t>
            </a:r>
            <a:r>
              <a:rPr kumimoji="1" lang="zh-CN" altLang="en-US" dirty="0"/>
              <a:t> </a:t>
            </a:r>
            <a:r>
              <a:rPr kumimoji="1" lang="en-US" altLang="zh-CN" dirty="0"/>
              <a:t>1</a:t>
            </a:r>
            <a:endParaRPr kumimoji="1" lang="zh-CN" altLang="en-US" dirty="0"/>
          </a:p>
        </p:txBody>
      </p:sp>
      <p:cxnSp>
        <p:nvCxnSpPr>
          <p:cNvPr id="6" name="直线箭头连接符 5">
            <a:extLst>
              <a:ext uri="{FF2B5EF4-FFF2-40B4-BE49-F238E27FC236}">
                <a16:creationId xmlns:a16="http://schemas.microsoft.com/office/drawing/2014/main" id="{CC35FF84-701F-3A44-A264-3DE1D657DA78}"/>
              </a:ext>
            </a:extLst>
          </p:cNvPr>
          <p:cNvCxnSpPr>
            <a:cxnSpLocks/>
            <a:stCxn id="4" idx="0"/>
          </p:cNvCxnSpPr>
          <p:nvPr/>
        </p:nvCxnSpPr>
        <p:spPr>
          <a:xfrm flipV="1">
            <a:off x="4093369" y="4457700"/>
            <a:ext cx="0" cy="74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DBDBF2E-49A3-8246-9AE4-E12C5171E258}"/>
              </a:ext>
            </a:extLst>
          </p:cNvPr>
          <p:cNvSpPr/>
          <p:nvPr/>
        </p:nvSpPr>
        <p:spPr>
          <a:xfrm>
            <a:off x="3286125" y="3668314"/>
            <a:ext cx="1614488" cy="792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Neural</a:t>
            </a:r>
            <a:r>
              <a:rPr kumimoji="1" lang="zh-CN" altLang="en-US" dirty="0"/>
              <a:t> </a:t>
            </a:r>
            <a:r>
              <a:rPr kumimoji="1" lang="en-US" altLang="zh-CN" dirty="0"/>
              <a:t>Network</a:t>
            </a:r>
            <a:endParaRPr kumimoji="1" lang="zh-CN" altLang="en-US" dirty="0"/>
          </a:p>
        </p:txBody>
      </p:sp>
      <p:cxnSp>
        <p:nvCxnSpPr>
          <p:cNvPr id="10" name="直线箭头连接符 9">
            <a:extLst>
              <a:ext uri="{FF2B5EF4-FFF2-40B4-BE49-F238E27FC236}">
                <a16:creationId xmlns:a16="http://schemas.microsoft.com/office/drawing/2014/main" id="{0A4C0AC7-25C8-FE4C-934C-9059E82B981F}"/>
              </a:ext>
            </a:extLst>
          </p:cNvPr>
          <p:cNvCxnSpPr/>
          <p:nvPr/>
        </p:nvCxnSpPr>
        <p:spPr>
          <a:xfrm flipH="1" flipV="1">
            <a:off x="3164681" y="3095029"/>
            <a:ext cx="757238"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B798A617-9B2C-0843-9381-DCF004B347A9}"/>
              </a:ext>
            </a:extLst>
          </p:cNvPr>
          <p:cNvCxnSpPr>
            <a:cxnSpLocks/>
          </p:cNvCxnSpPr>
          <p:nvPr/>
        </p:nvCxnSpPr>
        <p:spPr>
          <a:xfrm flipV="1">
            <a:off x="4181475" y="3084315"/>
            <a:ext cx="776288" cy="57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C0B837F-0B8C-0D45-AB8D-F6B6CE03FDEB}"/>
              </a:ext>
            </a:extLst>
          </p:cNvPr>
          <p:cNvSpPr/>
          <p:nvPr/>
        </p:nvSpPr>
        <p:spPr>
          <a:xfrm>
            <a:off x="1722833" y="2271711"/>
            <a:ext cx="1614488" cy="792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A1</a:t>
            </a:r>
            <a:r>
              <a:rPr kumimoji="1" lang="zh-CN" altLang="en-US" dirty="0"/>
              <a:t> </a:t>
            </a:r>
            <a:r>
              <a:rPr kumimoji="1" lang="en-US" altLang="zh-CN" dirty="0"/>
              <a:t>value</a:t>
            </a:r>
            <a:endParaRPr kumimoji="1" lang="zh-CN" altLang="en-US" dirty="0"/>
          </a:p>
        </p:txBody>
      </p:sp>
      <p:sp>
        <p:nvSpPr>
          <p:cNvPr id="15" name="矩形 14">
            <a:extLst>
              <a:ext uri="{FF2B5EF4-FFF2-40B4-BE49-F238E27FC236}">
                <a16:creationId xmlns:a16="http://schemas.microsoft.com/office/drawing/2014/main" id="{1997495F-E3B2-A64A-8DA4-5323A993F264}"/>
              </a:ext>
            </a:extLst>
          </p:cNvPr>
          <p:cNvSpPr/>
          <p:nvPr/>
        </p:nvSpPr>
        <p:spPr>
          <a:xfrm>
            <a:off x="4569619" y="2271711"/>
            <a:ext cx="1614488" cy="792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A2</a:t>
            </a:r>
            <a:r>
              <a:rPr kumimoji="1" lang="zh-CN" altLang="en-US" dirty="0"/>
              <a:t> </a:t>
            </a:r>
            <a:r>
              <a:rPr kumimoji="1" lang="en-US" altLang="zh-CN" dirty="0"/>
              <a:t>value</a:t>
            </a:r>
            <a:endParaRPr kumimoji="1" lang="zh-CN" altLang="en-US" dirty="0"/>
          </a:p>
        </p:txBody>
      </p:sp>
      <p:sp>
        <p:nvSpPr>
          <p:cNvPr id="16" name="矩形 15">
            <a:extLst>
              <a:ext uri="{FF2B5EF4-FFF2-40B4-BE49-F238E27FC236}">
                <a16:creationId xmlns:a16="http://schemas.microsoft.com/office/drawing/2014/main" id="{1998FEAE-2AEB-7146-A23D-0A53D1672060}"/>
              </a:ext>
            </a:extLst>
          </p:cNvPr>
          <p:cNvSpPr/>
          <p:nvPr/>
        </p:nvSpPr>
        <p:spPr>
          <a:xfrm>
            <a:off x="8378429" y="5231011"/>
            <a:ext cx="1614488"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State</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Action</a:t>
            </a:r>
            <a:r>
              <a:rPr kumimoji="1" lang="zh-CN" altLang="en-US" dirty="0"/>
              <a:t> </a:t>
            </a:r>
            <a:r>
              <a:rPr kumimoji="1" lang="en-US" altLang="zh-CN" dirty="0"/>
              <a:t>1</a:t>
            </a:r>
            <a:endParaRPr kumimoji="1" lang="zh-CN" altLang="en-US" dirty="0"/>
          </a:p>
        </p:txBody>
      </p:sp>
      <p:cxnSp>
        <p:nvCxnSpPr>
          <p:cNvPr id="17" name="直线箭头连接符 16">
            <a:extLst>
              <a:ext uri="{FF2B5EF4-FFF2-40B4-BE49-F238E27FC236}">
                <a16:creationId xmlns:a16="http://schemas.microsoft.com/office/drawing/2014/main" id="{A6C2B733-7E6B-314D-BA54-4DBA3B019524}"/>
              </a:ext>
            </a:extLst>
          </p:cNvPr>
          <p:cNvCxnSpPr>
            <a:cxnSpLocks/>
            <a:stCxn id="16" idx="0"/>
          </p:cNvCxnSpPr>
          <p:nvPr/>
        </p:nvCxnSpPr>
        <p:spPr>
          <a:xfrm flipV="1">
            <a:off x="9185673" y="4488061"/>
            <a:ext cx="0" cy="74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CB66A304-3299-2248-ADFD-2319CBDAEDBB}"/>
              </a:ext>
            </a:extLst>
          </p:cNvPr>
          <p:cNvSpPr/>
          <p:nvPr/>
        </p:nvSpPr>
        <p:spPr>
          <a:xfrm>
            <a:off x="8378429" y="3698675"/>
            <a:ext cx="1614488" cy="792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New</a:t>
            </a:r>
            <a:r>
              <a:rPr kumimoji="1" lang="zh-CN" altLang="en-US" dirty="0"/>
              <a:t> </a:t>
            </a:r>
            <a:r>
              <a:rPr kumimoji="1" lang="en-US" altLang="zh-CN" dirty="0"/>
              <a:t>NN</a:t>
            </a:r>
            <a:endParaRPr kumimoji="1" lang="zh-CN" altLang="en-US" dirty="0"/>
          </a:p>
        </p:txBody>
      </p:sp>
      <p:cxnSp>
        <p:nvCxnSpPr>
          <p:cNvPr id="19" name="直线箭头连接符 18">
            <a:extLst>
              <a:ext uri="{FF2B5EF4-FFF2-40B4-BE49-F238E27FC236}">
                <a16:creationId xmlns:a16="http://schemas.microsoft.com/office/drawing/2014/main" id="{E2D8D8EA-3F0F-E64A-ABFA-62EC6E2A849E}"/>
              </a:ext>
            </a:extLst>
          </p:cNvPr>
          <p:cNvCxnSpPr>
            <a:cxnSpLocks/>
            <a:stCxn id="18" idx="0"/>
          </p:cNvCxnSpPr>
          <p:nvPr/>
        </p:nvCxnSpPr>
        <p:spPr>
          <a:xfrm flipH="1" flipV="1">
            <a:off x="9185672" y="3130450"/>
            <a:ext cx="1" cy="568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BA36A1CD-56BF-3E4D-A26B-81867C17409C}"/>
              </a:ext>
            </a:extLst>
          </p:cNvPr>
          <p:cNvSpPr/>
          <p:nvPr/>
        </p:nvSpPr>
        <p:spPr>
          <a:xfrm>
            <a:off x="8378428" y="2271711"/>
            <a:ext cx="1614488" cy="792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A1</a:t>
            </a:r>
            <a:r>
              <a:rPr kumimoji="1" lang="zh-CN" altLang="en-US" dirty="0"/>
              <a:t> </a:t>
            </a:r>
            <a:r>
              <a:rPr kumimoji="1" lang="en-US" altLang="zh-CN" dirty="0"/>
              <a:t>value</a:t>
            </a:r>
            <a:endParaRPr kumimoji="1" lang="zh-CN" altLang="en-US" dirty="0"/>
          </a:p>
        </p:txBody>
      </p:sp>
      <p:sp>
        <p:nvSpPr>
          <p:cNvPr id="27" name="矩形 26">
            <a:extLst>
              <a:ext uri="{FF2B5EF4-FFF2-40B4-BE49-F238E27FC236}">
                <a16:creationId xmlns:a16="http://schemas.microsoft.com/office/drawing/2014/main" id="{6FA815FC-D46E-E040-B1BE-CF42E51D7A40}"/>
              </a:ext>
            </a:extLst>
          </p:cNvPr>
          <p:cNvSpPr/>
          <p:nvPr/>
        </p:nvSpPr>
        <p:spPr>
          <a:xfrm>
            <a:off x="10627815" y="3698675"/>
            <a:ext cx="1330823" cy="792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Old</a:t>
            </a:r>
            <a:r>
              <a:rPr kumimoji="1" lang="zh-CN" altLang="en-US" dirty="0"/>
              <a:t> </a:t>
            </a:r>
            <a:r>
              <a:rPr kumimoji="1" lang="en-US" altLang="zh-CN" dirty="0"/>
              <a:t>NN</a:t>
            </a:r>
            <a:endParaRPr kumimoji="1" lang="zh-CN" altLang="en-US" dirty="0"/>
          </a:p>
        </p:txBody>
      </p:sp>
      <p:sp>
        <p:nvSpPr>
          <p:cNvPr id="28" name="左右箭头 27">
            <a:extLst>
              <a:ext uri="{FF2B5EF4-FFF2-40B4-BE49-F238E27FC236}">
                <a16:creationId xmlns:a16="http://schemas.microsoft.com/office/drawing/2014/main" id="{55531187-E7AE-564B-9BB0-3CB272B09524}"/>
              </a:ext>
            </a:extLst>
          </p:cNvPr>
          <p:cNvSpPr/>
          <p:nvPr/>
        </p:nvSpPr>
        <p:spPr>
          <a:xfrm>
            <a:off x="9992916" y="3986213"/>
            <a:ext cx="634899" cy="2571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A241ABA9-E208-BA41-A2BE-3E7EFE5CA3CD}"/>
              </a:ext>
            </a:extLst>
          </p:cNvPr>
          <p:cNvSpPr txBox="1"/>
          <p:nvPr/>
        </p:nvSpPr>
        <p:spPr>
          <a:xfrm>
            <a:off x="726856" y="5566848"/>
            <a:ext cx="1991954" cy="369332"/>
          </a:xfrm>
          <a:prstGeom prst="rect">
            <a:avLst/>
          </a:prstGeom>
          <a:noFill/>
        </p:spPr>
        <p:txBody>
          <a:bodyPr wrap="square" rtlCol="0">
            <a:spAutoFit/>
          </a:bodyPr>
          <a:lstStyle/>
          <a:p>
            <a:r>
              <a:rPr kumimoji="1" lang="en-US" altLang="zh-CN" dirty="0"/>
              <a:t>Experience</a:t>
            </a:r>
            <a:r>
              <a:rPr kumimoji="1" lang="zh-CN" altLang="en-US" dirty="0"/>
              <a:t> </a:t>
            </a:r>
            <a:r>
              <a:rPr kumimoji="1" lang="en-US" altLang="zh-CN" dirty="0"/>
              <a:t>Replay</a:t>
            </a:r>
            <a:endParaRPr kumimoji="1" lang="zh-CN" altLang="en-US" dirty="0"/>
          </a:p>
        </p:txBody>
      </p:sp>
    </p:spTree>
    <p:extLst>
      <p:ext uri="{BB962C8B-B14F-4D97-AF65-F5344CB8AC3E}">
        <p14:creationId xmlns:p14="http://schemas.microsoft.com/office/powerpoint/2010/main" val="38505780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475</Words>
  <Application>Microsoft Macintosh PowerPoint</Application>
  <PresentationFormat>宽屏</PresentationFormat>
  <Paragraphs>59</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Optima</vt:lpstr>
      <vt:lpstr>Office 主题​​</vt:lpstr>
      <vt:lpstr>Reinforcement Learning Based Path Clearing for Emergency Response Vehicle</vt:lpstr>
      <vt:lpstr>Background</vt:lpstr>
      <vt:lpstr>Problem Formulation</vt:lpstr>
      <vt:lpstr>Problem Formulation</vt:lpstr>
      <vt:lpstr>Decentralized/Benchmark System</vt:lpstr>
      <vt:lpstr>Coordinated System</vt:lpstr>
      <vt:lpstr>Modeling</vt:lpstr>
      <vt:lpstr>Methodology</vt:lpstr>
      <vt:lpstr>Methodology</vt:lpstr>
      <vt:lpstr>A toy example with Q-learning</vt:lpstr>
      <vt:lpstr>PowerPoint 演示文稿</vt:lpstr>
      <vt:lpstr>SUMO Implementation</vt:lpstr>
      <vt:lpstr>Decentralized System</vt:lpstr>
      <vt:lpstr>Future work</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Based Emergency Response Vehicle Path Clearing</dc:title>
  <dc:creator>Haoran Su</dc:creator>
  <cp:lastModifiedBy>Haoran Su</cp:lastModifiedBy>
  <cp:revision>28</cp:revision>
  <dcterms:created xsi:type="dcterms:W3CDTF">2020-02-07T08:48:40Z</dcterms:created>
  <dcterms:modified xsi:type="dcterms:W3CDTF">2020-02-07T11:51:36Z</dcterms:modified>
</cp:coreProperties>
</file>