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3" r:id="rId8"/>
    <p:sldId id="267" r:id="rId9"/>
    <p:sldId id="273" r:id="rId10"/>
    <p:sldId id="274" r:id="rId11"/>
    <p:sldId id="272" r:id="rId12"/>
    <p:sldId id="268" r:id="rId13"/>
    <p:sldId id="269" r:id="rId14"/>
    <p:sldId id="270" r:id="rId15"/>
    <p:sldId id="271" r:id="rId16"/>
    <p:sldId id="261" r:id="rId17"/>
    <p:sldId id="26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A81AA6-68E4-439A-AD93-54AE246E17E8}" v="1217" dt="2025-05-08T00:45:04.926"/>
    <p1510:client id="{9052AA66-0F22-60C4-8A71-ED72A14FF6F7}" v="360" dt="2025-05-07T22:18:20.422"/>
    <p1510:client id="{F3CA986C-750B-C5D2-CD86-4872414F9293}" v="2" dt="2025-05-08T00:44:23.3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F3CA986C-750B-C5D2-CD86-4872414F9293}"/>
    <pc:docChg chg="modSld">
      <pc:chgData name="Guest User" userId="" providerId="Windows Live" clId="Web-{F3CA986C-750B-C5D2-CD86-4872414F9293}" dt="2025-05-08T00:44:21.594" v="0" actId="20577"/>
      <pc:docMkLst>
        <pc:docMk/>
      </pc:docMkLst>
      <pc:sldChg chg="modSp">
        <pc:chgData name="Guest User" userId="" providerId="Windows Live" clId="Web-{F3CA986C-750B-C5D2-CD86-4872414F9293}" dt="2025-05-08T00:44:21.594" v="0" actId="20577"/>
        <pc:sldMkLst>
          <pc:docMk/>
          <pc:sldMk cId="772954588" sldId="258"/>
        </pc:sldMkLst>
        <pc:spChg chg="mod">
          <ac:chgData name="Guest User" userId="" providerId="Windows Live" clId="Web-{F3CA986C-750B-C5D2-CD86-4872414F9293}" dt="2025-05-08T00:44:21.594" v="0" actId="20577"/>
          <ac:spMkLst>
            <pc:docMk/>
            <pc:sldMk cId="772954588" sldId="258"/>
            <ac:spMk id="3" creationId="{5EAD8DBE-E704-B847-CB3B-6FDD4BAC0971}"/>
          </ac:spMkLst>
        </pc:spChg>
      </pc:sldChg>
    </pc:docChg>
  </pc:docChgLst>
  <pc:docChgLst>
    <pc:chgData name="Guest User" providerId="Windows Live" clId="Web-{9052AA66-0F22-60C4-8A71-ED72A14FF6F7}"/>
    <pc:docChg chg="addSld modSld">
      <pc:chgData name="Guest User" userId="" providerId="Windows Live" clId="Web-{9052AA66-0F22-60C4-8A71-ED72A14FF6F7}" dt="2025-05-07T22:18:20.422" v="347" actId="14100"/>
      <pc:docMkLst>
        <pc:docMk/>
      </pc:docMkLst>
      <pc:sldChg chg="new">
        <pc:chgData name="Guest User" userId="" providerId="Windows Live" clId="Web-{9052AA66-0F22-60C4-8A71-ED72A14FF6F7}" dt="2025-05-07T17:39:19.419" v="0"/>
        <pc:sldMkLst>
          <pc:docMk/>
          <pc:sldMk cId="4141956362" sldId="264"/>
        </pc:sldMkLst>
      </pc:sldChg>
      <pc:sldChg chg="addSp delSp modSp new">
        <pc:chgData name="Guest User" userId="" providerId="Windows Live" clId="Web-{9052AA66-0F22-60C4-8A71-ED72A14FF6F7}" dt="2025-05-07T22:17:18.980" v="341" actId="20577"/>
        <pc:sldMkLst>
          <pc:docMk/>
          <pc:sldMk cId="448753394" sldId="273"/>
        </pc:sldMkLst>
        <pc:spChg chg="mod">
          <ac:chgData name="Guest User" userId="" providerId="Windows Live" clId="Web-{9052AA66-0F22-60C4-8A71-ED72A14FF6F7}" dt="2025-05-07T22:01:41.393" v="10" actId="20577"/>
          <ac:spMkLst>
            <pc:docMk/>
            <pc:sldMk cId="448753394" sldId="273"/>
            <ac:spMk id="2" creationId="{59121AD9-1C1B-E805-B7E5-A86CCA84FC5B}"/>
          </ac:spMkLst>
        </pc:spChg>
        <pc:spChg chg="mod">
          <ac:chgData name="Guest User" userId="" providerId="Windows Live" clId="Web-{9052AA66-0F22-60C4-8A71-ED72A14FF6F7}" dt="2025-05-07T22:17:18.980" v="341" actId="20577"/>
          <ac:spMkLst>
            <pc:docMk/>
            <pc:sldMk cId="448753394" sldId="273"/>
            <ac:spMk id="3" creationId="{3ECB67E3-3F6C-D160-F815-CC7CC4ABF42C}"/>
          </ac:spMkLst>
        </pc:spChg>
        <pc:picChg chg="add mod">
          <ac:chgData name="Guest User" userId="" providerId="Windows Live" clId="Web-{9052AA66-0F22-60C4-8A71-ED72A14FF6F7}" dt="2025-05-07T22:03:49.238" v="122"/>
          <ac:picMkLst>
            <pc:docMk/>
            <pc:sldMk cId="448753394" sldId="273"/>
            <ac:picMk id="4" creationId="{DD0D6E9B-DF9A-8F43-B598-83B47CA2B764}"/>
          </ac:picMkLst>
        </pc:picChg>
        <pc:picChg chg="add del mod">
          <ac:chgData name="Guest User" userId="" providerId="Windows Live" clId="Web-{9052AA66-0F22-60C4-8A71-ED72A14FF6F7}" dt="2025-05-07T22:05:34.681" v="268"/>
          <ac:picMkLst>
            <pc:docMk/>
            <pc:sldMk cId="448753394" sldId="273"/>
            <ac:picMk id="5" creationId="{2FA1C1C5-2B10-96EF-6CD8-9A36DDBC2BD3}"/>
          </ac:picMkLst>
        </pc:picChg>
        <pc:picChg chg="add mod modCrop">
          <ac:chgData name="Guest User" userId="" providerId="Windows Live" clId="Web-{9052AA66-0F22-60C4-8A71-ED72A14FF6F7}" dt="2025-05-07T22:06:37.763" v="278" actId="1076"/>
          <ac:picMkLst>
            <pc:docMk/>
            <pc:sldMk cId="448753394" sldId="273"/>
            <ac:picMk id="6" creationId="{52416964-A7D4-9FD9-C3CD-589B7F0FF63A}"/>
          </ac:picMkLst>
        </pc:picChg>
      </pc:sldChg>
      <pc:sldChg chg="addSp modSp new">
        <pc:chgData name="Guest User" userId="" providerId="Windows Live" clId="Web-{9052AA66-0F22-60C4-8A71-ED72A14FF6F7}" dt="2025-05-07T22:18:20.422" v="347" actId="14100"/>
        <pc:sldMkLst>
          <pc:docMk/>
          <pc:sldMk cId="1971245974" sldId="274"/>
        </pc:sldMkLst>
        <pc:spChg chg="mod">
          <ac:chgData name="Guest User" userId="" providerId="Windows Live" clId="Web-{9052AA66-0F22-60C4-8A71-ED72A14FF6F7}" dt="2025-05-07T22:16:59.526" v="332" actId="20577"/>
          <ac:spMkLst>
            <pc:docMk/>
            <pc:sldMk cId="1971245974" sldId="274"/>
            <ac:spMk id="2" creationId="{66CC6E45-4050-2863-CA2F-1DEAA64EE261}"/>
          </ac:spMkLst>
        </pc:spChg>
        <pc:spChg chg="mod">
          <ac:chgData name="Guest User" userId="" providerId="Windows Live" clId="Web-{9052AA66-0F22-60C4-8A71-ED72A14FF6F7}" dt="2025-05-07T22:18:20.422" v="347" actId="14100"/>
          <ac:spMkLst>
            <pc:docMk/>
            <pc:sldMk cId="1971245974" sldId="274"/>
            <ac:spMk id="3" creationId="{79C88837-F8C1-E001-7593-B4C2EE25DF0F}"/>
          </ac:spMkLst>
        </pc:spChg>
        <pc:picChg chg="add mod">
          <ac:chgData name="Guest User" userId="" providerId="Windows Live" clId="Web-{9052AA66-0F22-60C4-8A71-ED72A14FF6F7}" dt="2025-05-07T22:18:14.781" v="345" actId="1076"/>
          <ac:picMkLst>
            <pc:docMk/>
            <pc:sldMk cId="1971245974" sldId="274"/>
            <ac:picMk id="4" creationId="{E6CA64F5-D163-3C31-AB50-D1BFE7F66F70}"/>
          </ac:picMkLst>
        </pc:picChg>
      </pc:sldChg>
    </pc:docChg>
  </pc:docChgLst>
  <pc:docChgLst>
    <pc:chgData name="Luke Schoen" userId="0cc55aea2122ae5a" providerId="LiveId" clId="{7DA81AA6-68E4-439A-AD93-54AE246E17E8}"/>
    <pc:docChg chg="custSel addSld delSld modSld sldOrd">
      <pc:chgData name="Luke Schoen" userId="0cc55aea2122ae5a" providerId="LiveId" clId="{7DA81AA6-68E4-439A-AD93-54AE246E17E8}" dt="2025-05-08T00:45:04.926" v="3350" actId="947"/>
      <pc:docMkLst>
        <pc:docMk/>
      </pc:docMkLst>
      <pc:sldChg chg="modSp mod">
        <pc:chgData name="Luke Schoen" userId="0cc55aea2122ae5a" providerId="LiveId" clId="{7DA81AA6-68E4-439A-AD93-54AE246E17E8}" dt="2025-05-08T00:44:11.276" v="3349" actId="20577"/>
        <pc:sldMkLst>
          <pc:docMk/>
          <pc:sldMk cId="772954588" sldId="258"/>
        </pc:sldMkLst>
        <pc:spChg chg="mod">
          <ac:chgData name="Luke Schoen" userId="0cc55aea2122ae5a" providerId="LiveId" clId="{7DA81AA6-68E4-439A-AD93-54AE246E17E8}" dt="2025-05-08T00:44:11.276" v="3349" actId="20577"/>
          <ac:spMkLst>
            <pc:docMk/>
            <pc:sldMk cId="772954588" sldId="258"/>
            <ac:spMk id="3" creationId="{5EAD8DBE-E704-B847-CB3B-6FDD4BAC0971}"/>
          </ac:spMkLst>
        </pc:spChg>
      </pc:sldChg>
      <pc:sldChg chg="modSp mod">
        <pc:chgData name="Luke Schoen" userId="0cc55aea2122ae5a" providerId="LiveId" clId="{7DA81AA6-68E4-439A-AD93-54AE246E17E8}" dt="2025-05-08T00:45:04.926" v="3350" actId="947"/>
        <pc:sldMkLst>
          <pc:docMk/>
          <pc:sldMk cId="1742966256" sldId="260"/>
        </pc:sldMkLst>
        <pc:spChg chg="mod">
          <ac:chgData name="Luke Schoen" userId="0cc55aea2122ae5a" providerId="LiveId" clId="{7DA81AA6-68E4-439A-AD93-54AE246E17E8}" dt="2025-05-08T00:45:04.926" v="3350" actId="947"/>
          <ac:spMkLst>
            <pc:docMk/>
            <pc:sldMk cId="1742966256" sldId="260"/>
            <ac:spMk id="3" creationId="{44F76280-E33A-6CA0-17AE-32550AA90D32}"/>
          </ac:spMkLst>
        </pc:spChg>
      </pc:sldChg>
      <pc:sldChg chg="modSp mod">
        <pc:chgData name="Luke Schoen" userId="0cc55aea2122ae5a" providerId="LiveId" clId="{7DA81AA6-68E4-439A-AD93-54AE246E17E8}" dt="2025-05-07T23:03:30.090" v="3275" actId="20577"/>
        <pc:sldMkLst>
          <pc:docMk/>
          <pc:sldMk cId="3942592564" sldId="261"/>
        </pc:sldMkLst>
        <pc:spChg chg="mod">
          <ac:chgData name="Luke Schoen" userId="0cc55aea2122ae5a" providerId="LiveId" clId="{7DA81AA6-68E4-439A-AD93-54AE246E17E8}" dt="2025-05-07T23:03:30.090" v="3275" actId="20577"/>
          <ac:spMkLst>
            <pc:docMk/>
            <pc:sldMk cId="3942592564" sldId="261"/>
            <ac:spMk id="3" creationId="{0E5B9980-4B1F-2364-6DB2-35C32983F341}"/>
          </ac:spMkLst>
        </pc:spChg>
      </pc:sldChg>
      <pc:sldChg chg="addSp delSp modSp new mod ord">
        <pc:chgData name="Luke Schoen" userId="0cc55aea2122ae5a" providerId="LiveId" clId="{7DA81AA6-68E4-439A-AD93-54AE246E17E8}" dt="2025-05-07T20:45:13.074" v="2266" actId="1076"/>
        <pc:sldMkLst>
          <pc:docMk/>
          <pc:sldMk cId="1816135790" sldId="263"/>
        </pc:sldMkLst>
        <pc:spChg chg="del">
          <ac:chgData name="Luke Schoen" userId="0cc55aea2122ae5a" providerId="LiveId" clId="{7DA81AA6-68E4-439A-AD93-54AE246E17E8}" dt="2025-05-07T17:24:40.826" v="61" actId="931"/>
          <ac:spMkLst>
            <pc:docMk/>
            <pc:sldMk cId="1816135790" sldId="263"/>
            <ac:spMk id="3" creationId="{BA479048-96EE-2F5E-C44D-1B98D188DA0D}"/>
          </ac:spMkLst>
        </pc:spChg>
        <pc:picChg chg="add mod">
          <ac:chgData name="Luke Schoen" userId="0cc55aea2122ae5a" providerId="LiveId" clId="{7DA81AA6-68E4-439A-AD93-54AE246E17E8}" dt="2025-05-07T20:45:13.074" v="2266" actId="1076"/>
          <ac:picMkLst>
            <pc:docMk/>
            <pc:sldMk cId="1816135790" sldId="263"/>
            <ac:picMk id="5" creationId="{79063AE4-4D79-9747-07D9-5E359C968467}"/>
          </ac:picMkLst>
        </pc:picChg>
      </pc:sldChg>
      <pc:sldChg chg="addSp delSp modSp del mod">
        <pc:chgData name="Luke Schoen" userId="0cc55aea2122ae5a" providerId="LiveId" clId="{7DA81AA6-68E4-439A-AD93-54AE246E17E8}" dt="2025-05-07T20:26:59.596" v="1225" actId="2696"/>
        <pc:sldMkLst>
          <pc:docMk/>
          <pc:sldMk cId="4141956362" sldId="264"/>
        </pc:sldMkLst>
        <pc:spChg chg="mod">
          <ac:chgData name="Luke Schoen" userId="0cc55aea2122ae5a" providerId="LiveId" clId="{7DA81AA6-68E4-439A-AD93-54AE246E17E8}" dt="2025-05-07T17:48:02.128" v="1134" actId="20577"/>
          <ac:spMkLst>
            <pc:docMk/>
            <pc:sldMk cId="4141956362" sldId="264"/>
            <ac:spMk id="2" creationId="{42F5275E-CB5D-978E-856C-0341E4456C93}"/>
          </ac:spMkLst>
        </pc:spChg>
        <pc:spChg chg="del">
          <ac:chgData name="Luke Schoen" userId="0cc55aea2122ae5a" providerId="LiveId" clId="{7DA81AA6-68E4-439A-AD93-54AE246E17E8}" dt="2025-05-07T17:46:21.658" v="1066" actId="931"/>
          <ac:spMkLst>
            <pc:docMk/>
            <pc:sldMk cId="4141956362" sldId="264"/>
            <ac:spMk id="3" creationId="{12ECEC06-A46B-AA3D-26AB-838F24E3AEA4}"/>
          </ac:spMkLst>
        </pc:spChg>
        <pc:spChg chg="add del mod">
          <ac:chgData name="Luke Schoen" userId="0cc55aea2122ae5a" providerId="LiveId" clId="{7DA81AA6-68E4-439A-AD93-54AE246E17E8}" dt="2025-05-07T17:46:39.551" v="1068" actId="931"/>
          <ac:spMkLst>
            <pc:docMk/>
            <pc:sldMk cId="4141956362" sldId="264"/>
            <ac:spMk id="7" creationId="{E52C2F44-8525-AA20-1390-2601922EAE3C}"/>
          </ac:spMkLst>
        </pc:spChg>
        <pc:picChg chg="add del mod">
          <ac:chgData name="Luke Schoen" userId="0cc55aea2122ae5a" providerId="LiveId" clId="{7DA81AA6-68E4-439A-AD93-54AE246E17E8}" dt="2025-05-07T17:46:35.674" v="1067" actId="478"/>
          <ac:picMkLst>
            <pc:docMk/>
            <pc:sldMk cId="4141956362" sldId="264"/>
            <ac:picMk id="5" creationId="{658249E7-7F81-E8B5-9237-9313D725F642}"/>
          </ac:picMkLst>
        </pc:picChg>
        <pc:picChg chg="add mod">
          <ac:chgData name="Luke Schoen" userId="0cc55aea2122ae5a" providerId="LiveId" clId="{7DA81AA6-68E4-439A-AD93-54AE246E17E8}" dt="2025-05-07T17:46:54.841" v="1073" actId="14100"/>
          <ac:picMkLst>
            <pc:docMk/>
            <pc:sldMk cId="4141956362" sldId="264"/>
            <ac:picMk id="9" creationId="{D140F232-A7F3-0604-5671-0351DF3DD06C}"/>
          </ac:picMkLst>
        </pc:picChg>
      </pc:sldChg>
      <pc:sldChg chg="addSp delSp modSp new del mod">
        <pc:chgData name="Luke Schoen" userId="0cc55aea2122ae5a" providerId="LiveId" clId="{7DA81AA6-68E4-439A-AD93-54AE246E17E8}" dt="2025-05-07T20:45:26.446" v="2267" actId="2696"/>
        <pc:sldMkLst>
          <pc:docMk/>
          <pc:sldMk cId="1593082366" sldId="265"/>
        </pc:sldMkLst>
        <pc:spChg chg="mod">
          <ac:chgData name="Luke Schoen" userId="0cc55aea2122ae5a" providerId="LiveId" clId="{7DA81AA6-68E4-439A-AD93-54AE246E17E8}" dt="2025-05-07T17:49:17.446" v="1180" actId="20577"/>
          <ac:spMkLst>
            <pc:docMk/>
            <pc:sldMk cId="1593082366" sldId="265"/>
            <ac:spMk id="2" creationId="{7A30F93F-540F-C022-3F46-72AD53A20861}"/>
          </ac:spMkLst>
        </pc:spChg>
        <pc:spChg chg="del">
          <ac:chgData name="Luke Schoen" userId="0cc55aea2122ae5a" providerId="LiveId" clId="{7DA81AA6-68E4-439A-AD93-54AE246E17E8}" dt="2025-05-07T17:48:57.615" v="1163" actId="931"/>
          <ac:spMkLst>
            <pc:docMk/>
            <pc:sldMk cId="1593082366" sldId="265"/>
            <ac:spMk id="3" creationId="{E8ED87E6-428C-6340-7102-3A01311FD607}"/>
          </ac:spMkLst>
        </pc:spChg>
        <pc:picChg chg="add mod">
          <ac:chgData name="Luke Schoen" userId="0cc55aea2122ae5a" providerId="LiveId" clId="{7DA81AA6-68E4-439A-AD93-54AE246E17E8}" dt="2025-05-07T17:49:30.752" v="1182" actId="1076"/>
          <ac:picMkLst>
            <pc:docMk/>
            <pc:sldMk cId="1593082366" sldId="265"/>
            <ac:picMk id="5" creationId="{F8DFD980-8B0D-2BC9-2F7B-365A3E778557}"/>
          </ac:picMkLst>
        </pc:picChg>
      </pc:sldChg>
      <pc:sldChg chg="addSp delSp modSp new mod">
        <pc:chgData name="Luke Schoen" userId="0cc55aea2122ae5a" providerId="LiveId" clId="{7DA81AA6-68E4-439A-AD93-54AE246E17E8}" dt="2025-05-07T20:42:27.068" v="2061" actId="20577"/>
        <pc:sldMkLst>
          <pc:docMk/>
          <pc:sldMk cId="224925107" sldId="266"/>
        </pc:sldMkLst>
        <pc:spChg chg="mod">
          <ac:chgData name="Luke Schoen" userId="0cc55aea2122ae5a" providerId="LiveId" clId="{7DA81AA6-68E4-439A-AD93-54AE246E17E8}" dt="2025-05-07T20:17:07.168" v="1220" actId="20577"/>
          <ac:spMkLst>
            <pc:docMk/>
            <pc:sldMk cId="224925107" sldId="266"/>
            <ac:spMk id="2" creationId="{7329F88A-3548-B258-26B7-4730C8707070}"/>
          </ac:spMkLst>
        </pc:spChg>
        <pc:spChg chg="del">
          <ac:chgData name="Luke Schoen" userId="0cc55aea2122ae5a" providerId="LiveId" clId="{7DA81AA6-68E4-439A-AD93-54AE246E17E8}" dt="2025-05-07T20:26:18.423" v="1221"/>
          <ac:spMkLst>
            <pc:docMk/>
            <pc:sldMk cId="224925107" sldId="266"/>
            <ac:spMk id="3" creationId="{64353370-92C3-89F8-89F5-A77731CA1683}"/>
          </ac:spMkLst>
        </pc:spChg>
        <pc:spChg chg="add mod">
          <ac:chgData name="Luke Schoen" userId="0cc55aea2122ae5a" providerId="LiveId" clId="{7DA81AA6-68E4-439A-AD93-54AE246E17E8}" dt="2025-05-07T20:42:27.068" v="2061" actId="20577"/>
          <ac:spMkLst>
            <pc:docMk/>
            <pc:sldMk cId="224925107" sldId="266"/>
            <ac:spMk id="5" creationId="{F2D1BC67-22FB-DD79-8EC3-CF0B146C09D5}"/>
          </ac:spMkLst>
        </pc:spChg>
        <pc:graphicFrameChg chg="add mod modGraphic">
          <ac:chgData name="Luke Schoen" userId="0cc55aea2122ae5a" providerId="LiveId" clId="{7DA81AA6-68E4-439A-AD93-54AE246E17E8}" dt="2025-05-07T20:26:37.239" v="1224" actId="1076"/>
          <ac:graphicFrameMkLst>
            <pc:docMk/>
            <pc:sldMk cId="224925107" sldId="266"/>
            <ac:graphicFrameMk id="4" creationId="{CEFAE131-097D-B307-7170-4D867451B287}"/>
          </ac:graphicFrameMkLst>
        </pc:graphicFrameChg>
      </pc:sldChg>
      <pc:sldChg chg="addSp delSp modSp new mod">
        <pc:chgData name="Luke Schoen" userId="0cc55aea2122ae5a" providerId="LiveId" clId="{7DA81AA6-68E4-439A-AD93-54AE246E17E8}" dt="2025-05-07T20:45:04.265" v="2265" actId="20577"/>
        <pc:sldMkLst>
          <pc:docMk/>
          <pc:sldMk cId="2394429645" sldId="267"/>
        </pc:sldMkLst>
        <pc:spChg chg="mod">
          <ac:chgData name="Luke Schoen" userId="0cc55aea2122ae5a" providerId="LiveId" clId="{7DA81AA6-68E4-439A-AD93-54AE246E17E8}" dt="2025-05-07T20:35:25.578" v="1622" actId="947"/>
          <ac:spMkLst>
            <pc:docMk/>
            <pc:sldMk cId="2394429645" sldId="267"/>
            <ac:spMk id="2" creationId="{81B070F1-540E-FC4F-FC5F-CF0F8E839F65}"/>
          </ac:spMkLst>
        </pc:spChg>
        <pc:spChg chg="del">
          <ac:chgData name="Luke Schoen" userId="0cc55aea2122ae5a" providerId="LiveId" clId="{7DA81AA6-68E4-439A-AD93-54AE246E17E8}" dt="2025-05-07T20:35:43.825" v="1623" actId="931"/>
          <ac:spMkLst>
            <pc:docMk/>
            <pc:sldMk cId="2394429645" sldId="267"/>
            <ac:spMk id="3" creationId="{7ED850E6-8934-AD7B-50D6-94649AED2E74}"/>
          </ac:spMkLst>
        </pc:spChg>
        <pc:spChg chg="add mod">
          <ac:chgData name="Luke Schoen" userId="0cc55aea2122ae5a" providerId="LiveId" clId="{7DA81AA6-68E4-439A-AD93-54AE246E17E8}" dt="2025-05-07T20:45:04.265" v="2265" actId="20577"/>
          <ac:spMkLst>
            <pc:docMk/>
            <pc:sldMk cId="2394429645" sldId="267"/>
            <ac:spMk id="6" creationId="{FA40EC61-FDB0-DF9E-923B-AB82948AD150}"/>
          </ac:spMkLst>
        </pc:spChg>
        <pc:picChg chg="add mod">
          <ac:chgData name="Luke Schoen" userId="0cc55aea2122ae5a" providerId="LiveId" clId="{7DA81AA6-68E4-439A-AD93-54AE246E17E8}" dt="2025-05-07T20:35:59.162" v="1624" actId="1076"/>
          <ac:picMkLst>
            <pc:docMk/>
            <pc:sldMk cId="2394429645" sldId="267"/>
            <ac:picMk id="5" creationId="{14201A70-43E9-26FB-B610-2AFBBBE6DBEC}"/>
          </ac:picMkLst>
        </pc:picChg>
      </pc:sldChg>
      <pc:sldChg chg="addSp delSp modSp new mod">
        <pc:chgData name="Luke Schoen" userId="0cc55aea2122ae5a" providerId="LiveId" clId="{7DA81AA6-68E4-439A-AD93-54AE246E17E8}" dt="2025-05-07T20:57:28.583" v="2392" actId="20577"/>
        <pc:sldMkLst>
          <pc:docMk/>
          <pc:sldMk cId="3357947227" sldId="268"/>
        </pc:sldMkLst>
        <pc:spChg chg="mod">
          <ac:chgData name="Luke Schoen" userId="0cc55aea2122ae5a" providerId="LiveId" clId="{7DA81AA6-68E4-439A-AD93-54AE246E17E8}" dt="2025-05-07T20:57:28.583" v="2392" actId="20577"/>
          <ac:spMkLst>
            <pc:docMk/>
            <pc:sldMk cId="3357947227" sldId="268"/>
            <ac:spMk id="2" creationId="{3E23FE8D-18E8-1B85-DD2E-6B8D84A5B8DC}"/>
          </ac:spMkLst>
        </pc:spChg>
        <pc:spChg chg="del">
          <ac:chgData name="Luke Schoen" userId="0cc55aea2122ae5a" providerId="LiveId" clId="{7DA81AA6-68E4-439A-AD93-54AE246E17E8}" dt="2025-05-07T20:54:09.207" v="2288" actId="931"/>
          <ac:spMkLst>
            <pc:docMk/>
            <pc:sldMk cId="3357947227" sldId="268"/>
            <ac:spMk id="3" creationId="{615A5F15-9C7B-5BE9-42E1-82EB0C8BF154}"/>
          </ac:spMkLst>
        </pc:spChg>
        <pc:picChg chg="add mod">
          <ac:chgData name="Luke Schoen" userId="0cc55aea2122ae5a" providerId="LiveId" clId="{7DA81AA6-68E4-439A-AD93-54AE246E17E8}" dt="2025-05-07T20:54:09.207" v="2288" actId="931"/>
          <ac:picMkLst>
            <pc:docMk/>
            <pc:sldMk cId="3357947227" sldId="268"/>
            <ac:picMk id="5" creationId="{AD1721E2-ED44-2A68-4507-8FCFFAB75EE7}"/>
          </ac:picMkLst>
        </pc:picChg>
      </pc:sldChg>
      <pc:sldChg chg="addSp delSp modSp new mod">
        <pc:chgData name="Luke Schoen" userId="0cc55aea2122ae5a" providerId="LiveId" clId="{7DA81AA6-68E4-439A-AD93-54AE246E17E8}" dt="2025-05-07T20:57:33.739" v="2394" actId="20577"/>
        <pc:sldMkLst>
          <pc:docMk/>
          <pc:sldMk cId="1357240736" sldId="269"/>
        </pc:sldMkLst>
        <pc:spChg chg="mod">
          <ac:chgData name="Luke Schoen" userId="0cc55aea2122ae5a" providerId="LiveId" clId="{7DA81AA6-68E4-439A-AD93-54AE246E17E8}" dt="2025-05-07T20:57:33.739" v="2394" actId="20577"/>
          <ac:spMkLst>
            <pc:docMk/>
            <pc:sldMk cId="1357240736" sldId="269"/>
            <ac:spMk id="2" creationId="{A068B05C-8F08-3424-5999-F8E1686C64B0}"/>
          </ac:spMkLst>
        </pc:spChg>
        <pc:spChg chg="del">
          <ac:chgData name="Luke Schoen" userId="0cc55aea2122ae5a" providerId="LiveId" clId="{7DA81AA6-68E4-439A-AD93-54AE246E17E8}" dt="2025-05-07T20:54:43.612" v="2290" actId="931"/>
          <ac:spMkLst>
            <pc:docMk/>
            <pc:sldMk cId="1357240736" sldId="269"/>
            <ac:spMk id="3" creationId="{F7CA0561-59F5-9F79-3EB9-242C0C12EF0F}"/>
          </ac:spMkLst>
        </pc:spChg>
        <pc:picChg chg="add mod">
          <ac:chgData name="Luke Schoen" userId="0cc55aea2122ae5a" providerId="LiveId" clId="{7DA81AA6-68E4-439A-AD93-54AE246E17E8}" dt="2025-05-07T20:54:43.612" v="2290" actId="931"/>
          <ac:picMkLst>
            <pc:docMk/>
            <pc:sldMk cId="1357240736" sldId="269"/>
            <ac:picMk id="5" creationId="{BF8AF692-D4D6-7CE9-B359-6DD80E3F3A9F}"/>
          </ac:picMkLst>
        </pc:picChg>
      </pc:sldChg>
      <pc:sldChg chg="addSp delSp modSp new mod">
        <pc:chgData name="Luke Schoen" userId="0cc55aea2122ae5a" providerId="LiveId" clId="{7DA81AA6-68E4-439A-AD93-54AE246E17E8}" dt="2025-05-07T20:57:38.234" v="2396" actId="20577"/>
        <pc:sldMkLst>
          <pc:docMk/>
          <pc:sldMk cId="922162139" sldId="270"/>
        </pc:sldMkLst>
        <pc:spChg chg="mod">
          <ac:chgData name="Luke Schoen" userId="0cc55aea2122ae5a" providerId="LiveId" clId="{7DA81AA6-68E4-439A-AD93-54AE246E17E8}" dt="2025-05-07T20:57:38.234" v="2396" actId="20577"/>
          <ac:spMkLst>
            <pc:docMk/>
            <pc:sldMk cId="922162139" sldId="270"/>
            <ac:spMk id="2" creationId="{ED39DDC1-E928-5B36-A28B-04F03DC8FF01}"/>
          </ac:spMkLst>
        </pc:spChg>
        <pc:spChg chg="del">
          <ac:chgData name="Luke Schoen" userId="0cc55aea2122ae5a" providerId="LiveId" clId="{7DA81AA6-68E4-439A-AD93-54AE246E17E8}" dt="2025-05-07T20:54:57.842" v="2292" actId="931"/>
          <ac:spMkLst>
            <pc:docMk/>
            <pc:sldMk cId="922162139" sldId="270"/>
            <ac:spMk id="3" creationId="{C8E18C0B-8F6E-9117-DFB9-94672D5D63A9}"/>
          </ac:spMkLst>
        </pc:spChg>
        <pc:picChg chg="add mod">
          <ac:chgData name="Luke Schoen" userId="0cc55aea2122ae5a" providerId="LiveId" clId="{7DA81AA6-68E4-439A-AD93-54AE246E17E8}" dt="2025-05-07T20:54:57.842" v="2292" actId="931"/>
          <ac:picMkLst>
            <pc:docMk/>
            <pc:sldMk cId="922162139" sldId="270"/>
            <ac:picMk id="5" creationId="{21A1A7D3-CFE9-BE17-0797-E51FA9474118}"/>
          </ac:picMkLst>
        </pc:picChg>
      </pc:sldChg>
      <pc:sldChg chg="addSp delSp modSp new mod">
        <pc:chgData name="Luke Schoen" userId="0cc55aea2122ae5a" providerId="LiveId" clId="{7DA81AA6-68E4-439A-AD93-54AE246E17E8}" dt="2025-05-07T20:57:54.430" v="2425" actId="20577"/>
        <pc:sldMkLst>
          <pc:docMk/>
          <pc:sldMk cId="1548219820" sldId="271"/>
        </pc:sldMkLst>
        <pc:spChg chg="mod">
          <ac:chgData name="Luke Schoen" userId="0cc55aea2122ae5a" providerId="LiveId" clId="{7DA81AA6-68E4-439A-AD93-54AE246E17E8}" dt="2025-05-07T20:57:54.430" v="2425" actId="20577"/>
          <ac:spMkLst>
            <pc:docMk/>
            <pc:sldMk cId="1548219820" sldId="271"/>
            <ac:spMk id="2" creationId="{3FDBC9D2-F3E3-BB41-4032-949B25CF3088}"/>
          </ac:spMkLst>
        </pc:spChg>
        <pc:spChg chg="del">
          <ac:chgData name="Luke Schoen" userId="0cc55aea2122ae5a" providerId="LiveId" clId="{7DA81AA6-68E4-439A-AD93-54AE246E17E8}" dt="2025-05-07T20:55:16.259" v="2294" actId="931"/>
          <ac:spMkLst>
            <pc:docMk/>
            <pc:sldMk cId="1548219820" sldId="271"/>
            <ac:spMk id="3" creationId="{5CE8BB06-7E63-AF19-84CD-78C27C745AB8}"/>
          </ac:spMkLst>
        </pc:spChg>
        <pc:picChg chg="add mod">
          <ac:chgData name="Luke Schoen" userId="0cc55aea2122ae5a" providerId="LiveId" clId="{7DA81AA6-68E4-439A-AD93-54AE246E17E8}" dt="2025-05-07T20:55:16.259" v="2294" actId="931"/>
          <ac:picMkLst>
            <pc:docMk/>
            <pc:sldMk cId="1548219820" sldId="271"/>
            <ac:picMk id="5" creationId="{77AF1D86-D697-E225-5A84-C133885DD687}"/>
          </ac:picMkLst>
        </pc:picChg>
      </pc:sldChg>
      <pc:sldChg chg="modSp new mod">
        <pc:chgData name="Luke Schoen" userId="0cc55aea2122ae5a" providerId="LiveId" clId="{7DA81AA6-68E4-439A-AD93-54AE246E17E8}" dt="2025-05-07T23:02:09.330" v="3138" actId="20577"/>
        <pc:sldMkLst>
          <pc:docMk/>
          <pc:sldMk cId="2529758079" sldId="272"/>
        </pc:sldMkLst>
        <pc:spChg chg="mod">
          <ac:chgData name="Luke Schoen" userId="0cc55aea2122ae5a" providerId="LiveId" clId="{7DA81AA6-68E4-439A-AD93-54AE246E17E8}" dt="2025-05-07T20:59:02.367" v="2440" actId="20577"/>
          <ac:spMkLst>
            <pc:docMk/>
            <pc:sldMk cId="2529758079" sldId="272"/>
            <ac:spMk id="2" creationId="{133D9B0E-1380-8C05-C631-2DFFA0D65054}"/>
          </ac:spMkLst>
        </pc:spChg>
        <pc:spChg chg="mod">
          <ac:chgData name="Luke Schoen" userId="0cc55aea2122ae5a" providerId="LiveId" clId="{7DA81AA6-68E4-439A-AD93-54AE246E17E8}" dt="2025-05-07T23:02:09.330" v="3138" actId="20577"/>
          <ac:spMkLst>
            <pc:docMk/>
            <pc:sldMk cId="2529758079" sldId="272"/>
            <ac:spMk id="3" creationId="{8F1E5BE7-8D2B-631D-2038-BA41B07F455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89463-6939-3058-3D4D-8AFB811867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2C707D-3797-1DDC-8AD6-1341F85C66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131C7E-8C8C-795E-A56E-BF90C8E48CDB}"/>
              </a:ext>
            </a:extLst>
          </p:cNvPr>
          <p:cNvSpPr>
            <a:spLocks noGrp="1"/>
          </p:cNvSpPr>
          <p:nvPr>
            <p:ph type="dt" sz="half" idx="10"/>
          </p:nvPr>
        </p:nvSpPr>
        <p:spPr/>
        <p:txBody>
          <a:bodyPr/>
          <a:lstStyle/>
          <a:p>
            <a:fld id="{A29D3E4E-8991-45FA-9568-60E6A0DB93CB}" type="datetimeFigureOut">
              <a:rPr lang="en-US" smtClean="0"/>
              <a:t>5/7/2025</a:t>
            </a:fld>
            <a:endParaRPr lang="en-US"/>
          </a:p>
        </p:txBody>
      </p:sp>
      <p:sp>
        <p:nvSpPr>
          <p:cNvPr id="5" name="Footer Placeholder 4">
            <a:extLst>
              <a:ext uri="{FF2B5EF4-FFF2-40B4-BE49-F238E27FC236}">
                <a16:creationId xmlns:a16="http://schemas.microsoft.com/office/drawing/2014/main" id="{6080A9F1-7C39-4D76-7FA4-DD7773BF5F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6255-6C2A-6009-9058-20CC28D6A788}"/>
              </a:ext>
            </a:extLst>
          </p:cNvPr>
          <p:cNvSpPr>
            <a:spLocks noGrp="1"/>
          </p:cNvSpPr>
          <p:nvPr>
            <p:ph type="sldNum" sz="quarter" idx="12"/>
          </p:nvPr>
        </p:nvSpPr>
        <p:spPr/>
        <p:txBody>
          <a:bodyPr/>
          <a:lstStyle/>
          <a:p>
            <a:fld id="{F007D6F5-95D3-4C98-9AA7-9D58CC8D0AD6}" type="slidenum">
              <a:rPr lang="en-US" smtClean="0"/>
              <a:t>‹#›</a:t>
            </a:fld>
            <a:endParaRPr lang="en-US"/>
          </a:p>
        </p:txBody>
      </p:sp>
    </p:spTree>
    <p:extLst>
      <p:ext uri="{BB962C8B-B14F-4D97-AF65-F5344CB8AC3E}">
        <p14:creationId xmlns:p14="http://schemas.microsoft.com/office/powerpoint/2010/main" val="4008476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72F14-95D1-E6A9-5C7C-21ACCABEC1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55968D-CEAD-4CEB-8040-1C800AFEDA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6C927F-E232-94DC-47E3-3A649D751920}"/>
              </a:ext>
            </a:extLst>
          </p:cNvPr>
          <p:cNvSpPr>
            <a:spLocks noGrp="1"/>
          </p:cNvSpPr>
          <p:nvPr>
            <p:ph type="dt" sz="half" idx="10"/>
          </p:nvPr>
        </p:nvSpPr>
        <p:spPr/>
        <p:txBody>
          <a:bodyPr/>
          <a:lstStyle/>
          <a:p>
            <a:fld id="{A29D3E4E-8991-45FA-9568-60E6A0DB93CB}" type="datetimeFigureOut">
              <a:rPr lang="en-US" smtClean="0"/>
              <a:t>5/7/2025</a:t>
            </a:fld>
            <a:endParaRPr lang="en-US"/>
          </a:p>
        </p:txBody>
      </p:sp>
      <p:sp>
        <p:nvSpPr>
          <p:cNvPr id="5" name="Footer Placeholder 4">
            <a:extLst>
              <a:ext uri="{FF2B5EF4-FFF2-40B4-BE49-F238E27FC236}">
                <a16:creationId xmlns:a16="http://schemas.microsoft.com/office/drawing/2014/main" id="{4E949943-9494-9D3B-E0B5-6613C2C5CB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FE6746-0BB6-AC72-CBFA-A5480BCE7981}"/>
              </a:ext>
            </a:extLst>
          </p:cNvPr>
          <p:cNvSpPr>
            <a:spLocks noGrp="1"/>
          </p:cNvSpPr>
          <p:nvPr>
            <p:ph type="sldNum" sz="quarter" idx="12"/>
          </p:nvPr>
        </p:nvSpPr>
        <p:spPr/>
        <p:txBody>
          <a:bodyPr/>
          <a:lstStyle/>
          <a:p>
            <a:fld id="{F007D6F5-95D3-4C98-9AA7-9D58CC8D0AD6}" type="slidenum">
              <a:rPr lang="en-US" smtClean="0"/>
              <a:t>‹#›</a:t>
            </a:fld>
            <a:endParaRPr lang="en-US"/>
          </a:p>
        </p:txBody>
      </p:sp>
    </p:spTree>
    <p:extLst>
      <p:ext uri="{BB962C8B-B14F-4D97-AF65-F5344CB8AC3E}">
        <p14:creationId xmlns:p14="http://schemas.microsoft.com/office/powerpoint/2010/main" val="3453970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E80216-1DA5-70CB-9305-044A1BAA9D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420BBA-C996-D124-A09F-8BEB2A0F74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F0B6E8-8D8E-A090-0823-313D1BF4B261}"/>
              </a:ext>
            </a:extLst>
          </p:cNvPr>
          <p:cNvSpPr>
            <a:spLocks noGrp="1"/>
          </p:cNvSpPr>
          <p:nvPr>
            <p:ph type="dt" sz="half" idx="10"/>
          </p:nvPr>
        </p:nvSpPr>
        <p:spPr/>
        <p:txBody>
          <a:bodyPr/>
          <a:lstStyle/>
          <a:p>
            <a:fld id="{A29D3E4E-8991-45FA-9568-60E6A0DB93CB}" type="datetimeFigureOut">
              <a:rPr lang="en-US" smtClean="0"/>
              <a:t>5/7/2025</a:t>
            </a:fld>
            <a:endParaRPr lang="en-US"/>
          </a:p>
        </p:txBody>
      </p:sp>
      <p:sp>
        <p:nvSpPr>
          <p:cNvPr id="5" name="Footer Placeholder 4">
            <a:extLst>
              <a:ext uri="{FF2B5EF4-FFF2-40B4-BE49-F238E27FC236}">
                <a16:creationId xmlns:a16="http://schemas.microsoft.com/office/drawing/2014/main" id="{0AAD89C5-B5CD-E5F4-55B1-02FB466F02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D2F1E3-AE20-1DD7-0A32-5D03947BAC4E}"/>
              </a:ext>
            </a:extLst>
          </p:cNvPr>
          <p:cNvSpPr>
            <a:spLocks noGrp="1"/>
          </p:cNvSpPr>
          <p:nvPr>
            <p:ph type="sldNum" sz="quarter" idx="12"/>
          </p:nvPr>
        </p:nvSpPr>
        <p:spPr/>
        <p:txBody>
          <a:bodyPr/>
          <a:lstStyle/>
          <a:p>
            <a:fld id="{F007D6F5-95D3-4C98-9AA7-9D58CC8D0AD6}" type="slidenum">
              <a:rPr lang="en-US" smtClean="0"/>
              <a:t>‹#›</a:t>
            </a:fld>
            <a:endParaRPr lang="en-US"/>
          </a:p>
        </p:txBody>
      </p:sp>
    </p:spTree>
    <p:extLst>
      <p:ext uri="{BB962C8B-B14F-4D97-AF65-F5344CB8AC3E}">
        <p14:creationId xmlns:p14="http://schemas.microsoft.com/office/powerpoint/2010/main" val="1487124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D99F9-A070-B60F-F494-CF9CB59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444E8F-A06C-C7FB-98C7-E06281E59F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DAD20C-E27A-8BAC-14A6-7ADA385A68F7}"/>
              </a:ext>
            </a:extLst>
          </p:cNvPr>
          <p:cNvSpPr>
            <a:spLocks noGrp="1"/>
          </p:cNvSpPr>
          <p:nvPr>
            <p:ph type="dt" sz="half" idx="10"/>
          </p:nvPr>
        </p:nvSpPr>
        <p:spPr/>
        <p:txBody>
          <a:bodyPr/>
          <a:lstStyle/>
          <a:p>
            <a:fld id="{A29D3E4E-8991-45FA-9568-60E6A0DB93CB}" type="datetimeFigureOut">
              <a:rPr lang="en-US" smtClean="0"/>
              <a:t>5/7/2025</a:t>
            </a:fld>
            <a:endParaRPr lang="en-US"/>
          </a:p>
        </p:txBody>
      </p:sp>
      <p:sp>
        <p:nvSpPr>
          <p:cNvPr id="5" name="Footer Placeholder 4">
            <a:extLst>
              <a:ext uri="{FF2B5EF4-FFF2-40B4-BE49-F238E27FC236}">
                <a16:creationId xmlns:a16="http://schemas.microsoft.com/office/drawing/2014/main" id="{5627C5F4-E839-97F2-9EA0-7C1C81CDDF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7C6857-F060-187B-37B0-AA842556AB0D}"/>
              </a:ext>
            </a:extLst>
          </p:cNvPr>
          <p:cNvSpPr>
            <a:spLocks noGrp="1"/>
          </p:cNvSpPr>
          <p:nvPr>
            <p:ph type="sldNum" sz="quarter" idx="12"/>
          </p:nvPr>
        </p:nvSpPr>
        <p:spPr/>
        <p:txBody>
          <a:bodyPr/>
          <a:lstStyle/>
          <a:p>
            <a:fld id="{F007D6F5-95D3-4C98-9AA7-9D58CC8D0AD6}" type="slidenum">
              <a:rPr lang="en-US" smtClean="0"/>
              <a:t>‹#›</a:t>
            </a:fld>
            <a:endParaRPr lang="en-US"/>
          </a:p>
        </p:txBody>
      </p:sp>
    </p:spTree>
    <p:extLst>
      <p:ext uri="{BB962C8B-B14F-4D97-AF65-F5344CB8AC3E}">
        <p14:creationId xmlns:p14="http://schemas.microsoft.com/office/powerpoint/2010/main" val="3606442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D5573-7C0D-30EE-1E56-88B36AED21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93C845-FF08-E938-1A42-D39A7A415E2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549E5E-E805-A8D5-A63F-DDA17D9C55E4}"/>
              </a:ext>
            </a:extLst>
          </p:cNvPr>
          <p:cNvSpPr>
            <a:spLocks noGrp="1"/>
          </p:cNvSpPr>
          <p:nvPr>
            <p:ph type="dt" sz="half" idx="10"/>
          </p:nvPr>
        </p:nvSpPr>
        <p:spPr/>
        <p:txBody>
          <a:bodyPr/>
          <a:lstStyle/>
          <a:p>
            <a:fld id="{A29D3E4E-8991-45FA-9568-60E6A0DB93CB}" type="datetimeFigureOut">
              <a:rPr lang="en-US" smtClean="0"/>
              <a:t>5/7/2025</a:t>
            </a:fld>
            <a:endParaRPr lang="en-US"/>
          </a:p>
        </p:txBody>
      </p:sp>
      <p:sp>
        <p:nvSpPr>
          <p:cNvPr id="5" name="Footer Placeholder 4">
            <a:extLst>
              <a:ext uri="{FF2B5EF4-FFF2-40B4-BE49-F238E27FC236}">
                <a16:creationId xmlns:a16="http://schemas.microsoft.com/office/drawing/2014/main" id="{2F5AEEBB-B03F-F1C6-B128-0DB68718C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517715-2F8E-488D-0DDE-8CADD8BD9E47}"/>
              </a:ext>
            </a:extLst>
          </p:cNvPr>
          <p:cNvSpPr>
            <a:spLocks noGrp="1"/>
          </p:cNvSpPr>
          <p:nvPr>
            <p:ph type="sldNum" sz="quarter" idx="12"/>
          </p:nvPr>
        </p:nvSpPr>
        <p:spPr/>
        <p:txBody>
          <a:bodyPr/>
          <a:lstStyle/>
          <a:p>
            <a:fld id="{F007D6F5-95D3-4C98-9AA7-9D58CC8D0AD6}" type="slidenum">
              <a:rPr lang="en-US" smtClean="0"/>
              <a:t>‹#›</a:t>
            </a:fld>
            <a:endParaRPr lang="en-US"/>
          </a:p>
        </p:txBody>
      </p:sp>
    </p:spTree>
    <p:extLst>
      <p:ext uri="{BB962C8B-B14F-4D97-AF65-F5344CB8AC3E}">
        <p14:creationId xmlns:p14="http://schemas.microsoft.com/office/powerpoint/2010/main" val="2855196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FCEC-8941-3D2F-1E61-45FCBF32C8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8257A4-2A06-8574-AA13-BFF7143881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F10C8E-893B-E202-CBF1-A18523ECDD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BC5778-8F1E-178E-67DE-2DCD1556178C}"/>
              </a:ext>
            </a:extLst>
          </p:cNvPr>
          <p:cNvSpPr>
            <a:spLocks noGrp="1"/>
          </p:cNvSpPr>
          <p:nvPr>
            <p:ph type="dt" sz="half" idx="10"/>
          </p:nvPr>
        </p:nvSpPr>
        <p:spPr/>
        <p:txBody>
          <a:bodyPr/>
          <a:lstStyle/>
          <a:p>
            <a:fld id="{A29D3E4E-8991-45FA-9568-60E6A0DB93CB}" type="datetimeFigureOut">
              <a:rPr lang="en-US" smtClean="0"/>
              <a:t>5/7/2025</a:t>
            </a:fld>
            <a:endParaRPr lang="en-US"/>
          </a:p>
        </p:txBody>
      </p:sp>
      <p:sp>
        <p:nvSpPr>
          <p:cNvPr id="6" name="Footer Placeholder 5">
            <a:extLst>
              <a:ext uri="{FF2B5EF4-FFF2-40B4-BE49-F238E27FC236}">
                <a16:creationId xmlns:a16="http://schemas.microsoft.com/office/drawing/2014/main" id="{8CCA6E9F-0C0B-5692-BBA6-82DABECA16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11F9B5-7DB0-1507-F4C7-2DC4DE4E0FB0}"/>
              </a:ext>
            </a:extLst>
          </p:cNvPr>
          <p:cNvSpPr>
            <a:spLocks noGrp="1"/>
          </p:cNvSpPr>
          <p:nvPr>
            <p:ph type="sldNum" sz="quarter" idx="12"/>
          </p:nvPr>
        </p:nvSpPr>
        <p:spPr/>
        <p:txBody>
          <a:bodyPr/>
          <a:lstStyle/>
          <a:p>
            <a:fld id="{F007D6F5-95D3-4C98-9AA7-9D58CC8D0AD6}" type="slidenum">
              <a:rPr lang="en-US" smtClean="0"/>
              <a:t>‹#›</a:t>
            </a:fld>
            <a:endParaRPr lang="en-US"/>
          </a:p>
        </p:txBody>
      </p:sp>
    </p:spTree>
    <p:extLst>
      <p:ext uri="{BB962C8B-B14F-4D97-AF65-F5344CB8AC3E}">
        <p14:creationId xmlns:p14="http://schemas.microsoft.com/office/powerpoint/2010/main" val="3831170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9BDD0-41F3-E228-BE10-A57C938A0A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485148-D3A0-C3F1-C24C-48D9D461C6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A646B6-03C1-02F2-0B59-EC3A57E8AD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D5949E-B2FC-B146-EFCC-9914C9553F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5742C6-FD63-9A68-60BA-21BEB1837B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EB057C-3E2F-41AE-685B-BBA3FF59B590}"/>
              </a:ext>
            </a:extLst>
          </p:cNvPr>
          <p:cNvSpPr>
            <a:spLocks noGrp="1"/>
          </p:cNvSpPr>
          <p:nvPr>
            <p:ph type="dt" sz="half" idx="10"/>
          </p:nvPr>
        </p:nvSpPr>
        <p:spPr/>
        <p:txBody>
          <a:bodyPr/>
          <a:lstStyle/>
          <a:p>
            <a:fld id="{A29D3E4E-8991-45FA-9568-60E6A0DB93CB}" type="datetimeFigureOut">
              <a:rPr lang="en-US" smtClean="0"/>
              <a:t>5/7/2025</a:t>
            </a:fld>
            <a:endParaRPr lang="en-US"/>
          </a:p>
        </p:txBody>
      </p:sp>
      <p:sp>
        <p:nvSpPr>
          <p:cNvPr id="8" name="Footer Placeholder 7">
            <a:extLst>
              <a:ext uri="{FF2B5EF4-FFF2-40B4-BE49-F238E27FC236}">
                <a16:creationId xmlns:a16="http://schemas.microsoft.com/office/drawing/2014/main" id="{2D724C61-4428-FFB9-30AD-21FC00FF44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009EE2-B749-C330-0220-B95FB4B2CEA8}"/>
              </a:ext>
            </a:extLst>
          </p:cNvPr>
          <p:cNvSpPr>
            <a:spLocks noGrp="1"/>
          </p:cNvSpPr>
          <p:nvPr>
            <p:ph type="sldNum" sz="quarter" idx="12"/>
          </p:nvPr>
        </p:nvSpPr>
        <p:spPr/>
        <p:txBody>
          <a:bodyPr/>
          <a:lstStyle/>
          <a:p>
            <a:fld id="{F007D6F5-95D3-4C98-9AA7-9D58CC8D0AD6}" type="slidenum">
              <a:rPr lang="en-US" smtClean="0"/>
              <a:t>‹#›</a:t>
            </a:fld>
            <a:endParaRPr lang="en-US"/>
          </a:p>
        </p:txBody>
      </p:sp>
    </p:spTree>
    <p:extLst>
      <p:ext uri="{BB962C8B-B14F-4D97-AF65-F5344CB8AC3E}">
        <p14:creationId xmlns:p14="http://schemas.microsoft.com/office/powerpoint/2010/main" val="4000278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D048F-DE51-C896-BAD2-CC1E6BE4FC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374B24-06D9-E34E-F00A-F686CBCF7101}"/>
              </a:ext>
            </a:extLst>
          </p:cNvPr>
          <p:cNvSpPr>
            <a:spLocks noGrp="1"/>
          </p:cNvSpPr>
          <p:nvPr>
            <p:ph type="dt" sz="half" idx="10"/>
          </p:nvPr>
        </p:nvSpPr>
        <p:spPr/>
        <p:txBody>
          <a:bodyPr/>
          <a:lstStyle/>
          <a:p>
            <a:fld id="{A29D3E4E-8991-45FA-9568-60E6A0DB93CB}" type="datetimeFigureOut">
              <a:rPr lang="en-US" smtClean="0"/>
              <a:t>5/7/2025</a:t>
            </a:fld>
            <a:endParaRPr lang="en-US"/>
          </a:p>
        </p:txBody>
      </p:sp>
      <p:sp>
        <p:nvSpPr>
          <p:cNvPr id="4" name="Footer Placeholder 3">
            <a:extLst>
              <a:ext uri="{FF2B5EF4-FFF2-40B4-BE49-F238E27FC236}">
                <a16:creationId xmlns:a16="http://schemas.microsoft.com/office/drawing/2014/main" id="{CB2DD339-7851-8199-3AAB-2A35263CFE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18498E-C431-71FF-7A99-DC7DF768A7C4}"/>
              </a:ext>
            </a:extLst>
          </p:cNvPr>
          <p:cNvSpPr>
            <a:spLocks noGrp="1"/>
          </p:cNvSpPr>
          <p:nvPr>
            <p:ph type="sldNum" sz="quarter" idx="12"/>
          </p:nvPr>
        </p:nvSpPr>
        <p:spPr/>
        <p:txBody>
          <a:bodyPr/>
          <a:lstStyle/>
          <a:p>
            <a:fld id="{F007D6F5-95D3-4C98-9AA7-9D58CC8D0AD6}" type="slidenum">
              <a:rPr lang="en-US" smtClean="0"/>
              <a:t>‹#›</a:t>
            </a:fld>
            <a:endParaRPr lang="en-US"/>
          </a:p>
        </p:txBody>
      </p:sp>
    </p:spTree>
    <p:extLst>
      <p:ext uri="{BB962C8B-B14F-4D97-AF65-F5344CB8AC3E}">
        <p14:creationId xmlns:p14="http://schemas.microsoft.com/office/powerpoint/2010/main" val="1120964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A1ED3E-D917-5791-BD93-BB6CD868CF04}"/>
              </a:ext>
            </a:extLst>
          </p:cNvPr>
          <p:cNvSpPr>
            <a:spLocks noGrp="1"/>
          </p:cNvSpPr>
          <p:nvPr>
            <p:ph type="dt" sz="half" idx="10"/>
          </p:nvPr>
        </p:nvSpPr>
        <p:spPr/>
        <p:txBody>
          <a:bodyPr/>
          <a:lstStyle/>
          <a:p>
            <a:fld id="{A29D3E4E-8991-45FA-9568-60E6A0DB93CB}" type="datetimeFigureOut">
              <a:rPr lang="en-US" smtClean="0"/>
              <a:t>5/7/2025</a:t>
            </a:fld>
            <a:endParaRPr lang="en-US"/>
          </a:p>
        </p:txBody>
      </p:sp>
      <p:sp>
        <p:nvSpPr>
          <p:cNvPr id="3" name="Footer Placeholder 2">
            <a:extLst>
              <a:ext uri="{FF2B5EF4-FFF2-40B4-BE49-F238E27FC236}">
                <a16:creationId xmlns:a16="http://schemas.microsoft.com/office/drawing/2014/main" id="{3D5A7CAE-6F1C-066E-3CB8-C7387AA14F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54C759-456D-8E2A-D0F2-4EB331813F04}"/>
              </a:ext>
            </a:extLst>
          </p:cNvPr>
          <p:cNvSpPr>
            <a:spLocks noGrp="1"/>
          </p:cNvSpPr>
          <p:nvPr>
            <p:ph type="sldNum" sz="quarter" idx="12"/>
          </p:nvPr>
        </p:nvSpPr>
        <p:spPr/>
        <p:txBody>
          <a:bodyPr/>
          <a:lstStyle/>
          <a:p>
            <a:fld id="{F007D6F5-95D3-4C98-9AA7-9D58CC8D0AD6}" type="slidenum">
              <a:rPr lang="en-US" smtClean="0"/>
              <a:t>‹#›</a:t>
            </a:fld>
            <a:endParaRPr lang="en-US"/>
          </a:p>
        </p:txBody>
      </p:sp>
    </p:spTree>
    <p:extLst>
      <p:ext uri="{BB962C8B-B14F-4D97-AF65-F5344CB8AC3E}">
        <p14:creationId xmlns:p14="http://schemas.microsoft.com/office/powerpoint/2010/main" val="2787852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0445F-1F9B-CF26-F8C6-AE34372425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950369-7AEF-FDBA-FB04-0503FACE25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30514B-8AF3-2DE4-0DF0-6C7C7391E7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5EFFCF-4D1D-410C-660A-29DCB7308A6B}"/>
              </a:ext>
            </a:extLst>
          </p:cNvPr>
          <p:cNvSpPr>
            <a:spLocks noGrp="1"/>
          </p:cNvSpPr>
          <p:nvPr>
            <p:ph type="dt" sz="half" idx="10"/>
          </p:nvPr>
        </p:nvSpPr>
        <p:spPr/>
        <p:txBody>
          <a:bodyPr/>
          <a:lstStyle/>
          <a:p>
            <a:fld id="{A29D3E4E-8991-45FA-9568-60E6A0DB93CB}" type="datetimeFigureOut">
              <a:rPr lang="en-US" smtClean="0"/>
              <a:t>5/7/2025</a:t>
            </a:fld>
            <a:endParaRPr lang="en-US"/>
          </a:p>
        </p:txBody>
      </p:sp>
      <p:sp>
        <p:nvSpPr>
          <p:cNvPr id="6" name="Footer Placeholder 5">
            <a:extLst>
              <a:ext uri="{FF2B5EF4-FFF2-40B4-BE49-F238E27FC236}">
                <a16:creationId xmlns:a16="http://schemas.microsoft.com/office/drawing/2014/main" id="{3C350176-A2CB-0724-311D-3A336D9546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AE5F15-09B5-318B-7C25-9B94DBD6AA3D}"/>
              </a:ext>
            </a:extLst>
          </p:cNvPr>
          <p:cNvSpPr>
            <a:spLocks noGrp="1"/>
          </p:cNvSpPr>
          <p:nvPr>
            <p:ph type="sldNum" sz="quarter" idx="12"/>
          </p:nvPr>
        </p:nvSpPr>
        <p:spPr/>
        <p:txBody>
          <a:bodyPr/>
          <a:lstStyle/>
          <a:p>
            <a:fld id="{F007D6F5-95D3-4C98-9AA7-9D58CC8D0AD6}" type="slidenum">
              <a:rPr lang="en-US" smtClean="0"/>
              <a:t>‹#›</a:t>
            </a:fld>
            <a:endParaRPr lang="en-US"/>
          </a:p>
        </p:txBody>
      </p:sp>
    </p:spTree>
    <p:extLst>
      <p:ext uri="{BB962C8B-B14F-4D97-AF65-F5344CB8AC3E}">
        <p14:creationId xmlns:p14="http://schemas.microsoft.com/office/powerpoint/2010/main" val="2606362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64772-492D-4AD7-F8F1-A54B0F2F32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FBCC5E-79C4-972F-447A-5E62F31830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BEED9D-FF96-3967-8A7C-38B30EF65E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58DB0E-9BA0-601A-15C0-A6844400BC48}"/>
              </a:ext>
            </a:extLst>
          </p:cNvPr>
          <p:cNvSpPr>
            <a:spLocks noGrp="1"/>
          </p:cNvSpPr>
          <p:nvPr>
            <p:ph type="dt" sz="half" idx="10"/>
          </p:nvPr>
        </p:nvSpPr>
        <p:spPr/>
        <p:txBody>
          <a:bodyPr/>
          <a:lstStyle/>
          <a:p>
            <a:fld id="{A29D3E4E-8991-45FA-9568-60E6A0DB93CB}" type="datetimeFigureOut">
              <a:rPr lang="en-US" smtClean="0"/>
              <a:t>5/7/2025</a:t>
            </a:fld>
            <a:endParaRPr lang="en-US"/>
          </a:p>
        </p:txBody>
      </p:sp>
      <p:sp>
        <p:nvSpPr>
          <p:cNvPr id="6" name="Footer Placeholder 5">
            <a:extLst>
              <a:ext uri="{FF2B5EF4-FFF2-40B4-BE49-F238E27FC236}">
                <a16:creationId xmlns:a16="http://schemas.microsoft.com/office/drawing/2014/main" id="{225B34A3-7356-0178-4041-12F6EF84AC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AA32C5-F498-E60F-D8E2-FCBE83CBAA21}"/>
              </a:ext>
            </a:extLst>
          </p:cNvPr>
          <p:cNvSpPr>
            <a:spLocks noGrp="1"/>
          </p:cNvSpPr>
          <p:nvPr>
            <p:ph type="sldNum" sz="quarter" idx="12"/>
          </p:nvPr>
        </p:nvSpPr>
        <p:spPr/>
        <p:txBody>
          <a:bodyPr/>
          <a:lstStyle/>
          <a:p>
            <a:fld id="{F007D6F5-95D3-4C98-9AA7-9D58CC8D0AD6}" type="slidenum">
              <a:rPr lang="en-US" smtClean="0"/>
              <a:t>‹#›</a:t>
            </a:fld>
            <a:endParaRPr lang="en-US"/>
          </a:p>
        </p:txBody>
      </p:sp>
    </p:spTree>
    <p:extLst>
      <p:ext uri="{BB962C8B-B14F-4D97-AF65-F5344CB8AC3E}">
        <p14:creationId xmlns:p14="http://schemas.microsoft.com/office/powerpoint/2010/main" val="3850720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accent1">
                <a:lumMod val="5000"/>
                <a:lumOff val="95000"/>
              </a:schemeClr>
            </a:gs>
            <a:gs pos="9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F72B39-4FA7-CA60-B003-A38A4D7B44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502D60-959D-4476-1538-8E62C7969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BD376F-7BB9-ED63-8994-BB3D91FE0F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29D3E4E-8991-45FA-9568-60E6A0DB93CB}" type="datetimeFigureOut">
              <a:rPr lang="en-US" smtClean="0"/>
              <a:t>5/7/2025</a:t>
            </a:fld>
            <a:endParaRPr lang="en-US"/>
          </a:p>
        </p:txBody>
      </p:sp>
      <p:sp>
        <p:nvSpPr>
          <p:cNvPr id="5" name="Footer Placeholder 4">
            <a:extLst>
              <a:ext uri="{FF2B5EF4-FFF2-40B4-BE49-F238E27FC236}">
                <a16:creationId xmlns:a16="http://schemas.microsoft.com/office/drawing/2014/main" id="{FF78EF04-9263-8D42-3962-E641CAFC7B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73B7E6B-24EA-A980-F17A-6767200ABE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007D6F5-95D3-4C98-9AA7-9D58CC8D0AD6}" type="slidenum">
              <a:rPr lang="en-US" smtClean="0"/>
              <a:t>‹#›</a:t>
            </a:fld>
            <a:endParaRPr lang="en-US"/>
          </a:p>
        </p:txBody>
      </p:sp>
    </p:spTree>
    <p:extLst>
      <p:ext uri="{BB962C8B-B14F-4D97-AF65-F5344CB8AC3E}">
        <p14:creationId xmlns:p14="http://schemas.microsoft.com/office/powerpoint/2010/main" val="2708027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3D rendering of DNA">
            <a:extLst>
              <a:ext uri="{FF2B5EF4-FFF2-40B4-BE49-F238E27FC236}">
                <a16:creationId xmlns:a16="http://schemas.microsoft.com/office/drawing/2014/main" id="{5181428D-2E90-8DE6-C9BD-8D5D3235A12F}"/>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A528A33-9D40-2AEE-D978-1CFEF56D96BC}"/>
              </a:ext>
            </a:extLst>
          </p:cNvPr>
          <p:cNvSpPr>
            <a:spLocks noGrp="1"/>
          </p:cNvSpPr>
          <p:nvPr>
            <p:ph type="ctrTitle"/>
          </p:nvPr>
        </p:nvSpPr>
        <p:spPr>
          <a:xfrm>
            <a:off x="907648" y="881988"/>
            <a:ext cx="10376704" cy="1655762"/>
          </a:xfrm>
        </p:spPr>
        <p:txBody>
          <a:bodyPr>
            <a:normAutofit/>
          </a:bodyPr>
          <a:lstStyle/>
          <a:p>
            <a:r>
              <a:rPr lang="en-US" sz="4800"/>
              <a:t>Feasibility of Tissue-Specific Gene Expression as a Predictor of Subject Age:</a:t>
            </a:r>
          </a:p>
        </p:txBody>
      </p:sp>
      <p:sp>
        <p:nvSpPr>
          <p:cNvPr id="3" name="Subtitle 2">
            <a:extLst>
              <a:ext uri="{FF2B5EF4-FFF2-40B4-BE49-F238E27FC236}">
                <a16:creationId xmlns:a16="http://schemas.microsoft.com/office/drawing/2014/main" id="{7EAA7F9D-3EFC-EA60-6605-2257544A33F2}"/>
              </a:ext>
            </a:extLst>
          </p:cNvPr>
          <p:cNvSpPr>
            <a:spLocks noGrp="1"/>
          </p:cNvSpPr>
          <p:nvPr>
            <p:ph type="subTitle" idx="1"/>
          </p:nvPr>
        </p:nvSpPr>
        <p:spPr>
          <a:xfrm>
            <a:off x="1524000" y="2757086"/>
            <a:ext cx="9144000" cy="761618"/>
          </a:xfrm>
        </p:spPr>
        <p:txBody>
          <a:bodyPr>
            <a:noAutofit/>
          </a:bodyPr>
          <a:lstStyle/>
          <a:p>
            <a:r>
              <a:rPr lang="en-US" sz="2800"/>
              <a:t>An Examination of Raw Expression Counts as a Method of Determining the Age of a Subject</a:t>
            </a:r>
          </a:p>
        </p:txBody>
      </p:sp>
      <p:sp>
        <p:nvSpPr>
          <p:cNvPr id="4" name="TextBox 3">
            <a:extLst>
              <a:ext uri="{FF2B5EF4-FFF2-40B4-BE49-F238E27FC236}">
                <a16:creationId xmlns:a16="http://schemas.microsoft.com/office/drawing/2014/main" id="{BD7959FE-4825-DF6C-A7EC-EE23AFBAE20E}"/>
              </a:ext>
            </a:extLst>
          </p:cNvPr>
          <p:cNvSpPr txBox="1"/>
          <p:nvPr/>
        </p:nvSpPr>
        <p:spPr>
          <a:xfrm>
            <a:off x="4909595" y="5393802"/>
            <a:ext cx="2372810" cy="830997"/>
          </a:xfrm>
          <a:prstGeom prst="rect">
            <a:avLst/>
          </a:prstGeom>
          <a:noFill/>
        </p:spPr>
        <p:txBody>
          <a:bodyPr wrap="square" rtlCol="0">
            <a:spAutoFit/>
          </a:bodyPr>
          <a:lstStyle/>
          <a:p>
            <a:pPr algn="ctr"/>
            <a:r>
              <a:rPr lang="en-US" sz="2400"/>
              <a:t>A. Toloczko</a:t>
            </a:r>
          </a:p>
          <a:p>
            <a:pPr algn="ctr"/>
            <a:r>
              <a:rPr lang="en-US" sz="2400"/>
              <a:t>L. Schoen</a:t>
            </a:r>
          </a:p>
        </p:txBody>
      </p:sp>
    </p:spTree>
    <p:extLst>
      <p:ext uri="{BB962C8B-B14F-4D97-AF65-F5344CB8AC3E}">
        <p14:creationId xmlns:p14="http://schemas.microsoft.com/office/powerpoint/2010/main" val="3835117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C6E45-4050-2863-CA2F-1DEAA64EE261}"/>
              </a:ext>
            </a:extLst>
          </p:cNvPr>
          <p:cNvSpPr>
            <a:spLocks noGrp="1"/>
          </p:cNvSpPr>
          <p:nvPr>
            <p:ph type="title"/>
          </p:nvPr>
        </p:nvSpPr>
        <p:spPr/>
        <p:txBody>
          <a:bodyPr/>
          <a:lstStyle/>
          <a:p>
            <a:r>
              <a:rPr lang="en-US"/>
              <a:t>Distribution of R</a:t>
            </a:r>
            <a:r>
              <a:rPr lang="en-US">
                <a:ea typeface="+mj-lt"/>
                <a:cs typeface="+mj-lt"/>
              </a:rPr>
              <a:t>²</a:t>
            </a:r>
            <a:r>
              <a:rPr lang="en-US"/>
              <a:t> Values</a:t>
            </a:r>
          </a:p>
        </p:txBody>
      </p:sp>
      <p:sp>
        <p:nvSpPr>
          <p:cNvPr id="3" name="Content Placeholder 2">
            <a:extLst>
              <a:ext uri="{FF2B5EF4-FFF2-40B4-BE49-F238E27FC236}">
                <a16:creationId xmlns:a16="http://schemas.microsoft.com/office/drawing/2014/main" id="{79C88837-F8C1-E001-7593-B4C2EE25DF0F}"/>
              </a:ext>
            </a:extLst>
          </p:cNvPr>
          <p:cNvSpPr>
            <a:spLocks noGrp="1"/>
          </p:cNvSpPr>
          <p:nvPr>
            <p:ph idx="1"/>
          </p:nvPr>
        </p:nvSpPr>
        <p:spPr>
          <a:xfrm>
            <a:off x="638175" y="2625725"/>
            <a:ext cx="3999187" cy="2455863"/>
          </a:xfrm>
        </p:spPr>
        <p:txBody>
          <a:bodyPr vert="horz" lIns="91440" tIns="45720" rIns="91440" bIns="45720" rtlCol="0" anchor="t">
            <a:normAutofit/>
          </a:bodyPr>
          <a:lstStyle/>
          <a:p>
            <a:r>
              <a:rPr lang="en-US"/>
              <a:t>However this proves to make an ineffective model fit as show by the insignificant R</a:t>
            </a:r>
            <a:r>
              <a:rPr lang="en-US">
                <a:ea typeface="+mn-lt"/>
                <a:cs typeface="+mn-lt"/>
              </a:rPr>
              <a:t>² values.</a:t>
            </a:r>
            <a:endParaRPr lang="en-US"/>
          </a:p>
        </p:txBody>
      </p:sp>
      <p:pic>
        <p:nvPicPr>
          <p:cNvPr id="4" name="Picture 3" descr="A graph with blue dots&#10;&#10;AI-generated content may be incorrect.">
            <a:extLst>
              <a:ext uri="{FF2B5EF4-FFF2-40B4-BE49-F238E27FC236}">
                <a16:creationId xmlns:a16="http://schemas.microsoft.com/office/drawing/2014/main" id="{E6CA64F5-D163-3C31-AB50-D1BFE7F66F70}"/>
              </a:ext>
            </a:extLst>
          </p:cNvPr>
          <p:cNvPicPr>
            <a:picLocks noChangeAspect="1"/>
          </p:cNvPicPr>
          <p:nvPr/>
        </p:nvPicPr>
        <p:blipFill>
          <a:blip r:embed="rId2"/>
          <a:stretch>
            <a:fillRect/>
          </a:stretch>
        </p:blipFill>
        <p:spPr>
          <a:xfrm>
            <a:off x="4842860" y="1740142"/>
            <a:ext cx="6316594" cy="4518440"/>
          </a:xfrm>
          <a:prstGeom prst="rect">
            <a:avLst/>
          </a:prstGeom>
        </p:spPr>
      </p:pic>
    </p:spTree>
    <p:extLst>
      <p:ext uri="{BB962C8B-B14F-4D97-AF65-F5344CB8AC3E}">
        <p14:creationId xmlns:p14="http://schemas.microsoft.com/office/powerpoint/2010/main" val="1971245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D9B0E-1380-8C05-C631-2DFFA0D65054}"/>
              </a:ext>
            </a:extLst>
          </p:cNvPr>
          <p:cNvSpPr>
            <a:spLocks noGrp="1"/>
          </p:cNvSpPr>
          <p:nvPr>
            <p:ph type="title"/>
          </p:nvPr>
        </p:nvSpPr>
        <p:spPr/>
        <p:txBody>
          <a:bodyPr/>
          <a:lstStyle/>
          <a:p>
            <a:r>
              <a:rPr lang="en-US"/>
              <a:t>KNN Prediction</a:t>
            </a:r>
          </a:p>
        </p:txBody>
      </p:sp>
      <p:sp>
        <p:nvSpPr>
          <p:cNvPr id="3" name="Content Placeholder 2">
            <a:extLst>
              <a:ext uri="{FF2B5EF4-FFF2-40B4-BE49-F238E27FC236}">
                <a16:creationId xmlns:a16="http://schemas.microsoft.com/office/drawing/2014/main" id="{8F1E5BE7-8D2B-631D-2038-BA41B07F455F}"/>
              </a:ext>
            </a:extLst>
          </p:cNvPr>
          <p:cNvSpPr>
            <a:spLocks noGrp="1"/>
          </p:cNvSpPr>
          <p:nvPr>
            <p:ph idx="1"/>
          </p:nvPr>
        </p:nvSpPr>
        <p:spPr/>
        <p:txBody>
          <a:bodyPr/>
          <a:lstStyle/>
          <a:p>
            <a:r>
              <a:rPr lang="en-US"/>
              <a:t>Data split into training and testing sets, each randomly selected</a:t>
            </a:r>
          </a:p>
          <a:p>
            <a:r>
              <a:rPr lang="en-US"/>
              <a:t>Number of samples available per tissue presents an issue</a:t>
            </a:r>
          </a:p>
          <a:p>
            <a:pPr lvl="1"/>
            <a:r>
              <a:rPr lang="en-US"/>
              <a:t>Some tissues had few total samples, so there were few candidates for training or testing data</a:t>
            </a:r>
          </a:p>
          <a:p>
            <a:pPr lvl="1"/>
            <a:r>
              <a:rPr lang="en-US"/>
              <a:t>i.e. Stomach- Muscularis had only 26 total samples, while muscle- skeletal had 818 samples</a:t>
            </a:r>
          </a:p>
          <a:p>
            <a:pPr lvl="1"/>
            <a:r>
              <a:rPr lang="en-US"/>
              <a:t>Distribution of samples across age groups may impact prediction power</a:t>
            </a:r>
          </a:p>
          <a:p>
            <a:r>
              <a:rPr lang="en-US"/>
              <a:t>High susceptibility of gene expression to environmental impacts may impact accuracy of predictions</a:t>
            </a:r>
          </a:p>
        </p:txBody>
      </p:sp>
    </p:spTree>
    <p:extLst>
      <p:ext uri="{BB962C8B-B14F-4D97-AF65-F5344CB8AC3E}">
        <p14:creationId xmlns:p14="http://schemas.microsoft.com/office/powerpoint/2010/main" val="2529758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FE8D-18E8-1B85-DD2E-6B8D84A5B8DC}"/>
              </a:ext>
            </a:extLst>
          </p:cNvPr>
          <p:cNvSpPr>
            <a:spLocks noGrp="1"/>
          </p:cNvSpPr>
          <p:nvPr>
            <p:ph type="title"/>
          </p:nvPr>
        </p:nvSpPr>
        <p:spPr/>
        <p:txBody>
          <a:bodyPr/>
          <a:lstStyle/>
          <a:p>
            <a:r>
              <a:rPr lang="en-US"/>
              <a:t>KNN Prediction: Stomach - Muscularis</a:t>
            </a:r>
          </a:p>
        </p:txBody>
      </p:sp>
      <p:pic>
        <p:nvPicPr>
          <p:cNvPr id="5" name="Content Placeholder 4">
            <a:extLst>
              <a:ext uri="{FF2B5EF4-FFF2-40B4-BE49-F238E27FC236}">
                <a16:creationId xmlns:a16="http://schemas.microsoft.com/office/drawing/2014/main" id="{AD1721E2-ED44-2A68-4507-8FCFFAB75E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3840" y="1825625"/>
            <a:ext cx="6184319" cy="4351338"/>
          </a:xfrm>
        </p:spPr>
      </p:pic>
    </p:spTree>
    <p:extLst>
      <p:ext uri="{BB962C8B-B14F-4D97-AF65-F5344CB8AC3E}">
        <p14:creationId xmlns:p14="http://schemas.microsoft.com/office/powerpoint/2010/main" val="3357947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8B05C-8F08-3424-5999-F8E1686C64B0}"/>
              </a:ext>
            </a:extLst>
          </p:cNvPr>
          <p:cNvSpPr>
            <a:spLocks noGrp="1"/>
          </p:cNvSpPr>
          <p:nvPr>
            <p:ph type="title"/>
          </p:nvPr>
        </p:nvSpPr>
        <p:spPr/>
        <p:txBody>
          <a:bodyPr/>
          <a:lstStyle/>
          <a:p>
            <a:r>
              <a:rPr lang="en-US"/>
              <a:t>KNN Prediction: Cervix - Ectocervix</a:t>
            </a:r>
          </a:p>
        </p:txBody>
      </p:sp>
      <p:pic>
        <p:nvPicPr>
          <p:cNvPr id="5" name="Content Placeholder 4">
            <a:extLst>
              <a:ext uri="{FF2B5EF4-FFF2-40B4-BE49-F238E27FC236}">
                <a16:creationId xmlns:a16="http://schemas.microsoft.com/office/drawing/2014/main" id="{BF8AF692-D4D6-7CE9-B359-6DD80E3F3A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3840" y="1825625"/>
            <a:ext cx="6184319" cy="4351338"/>
          </a:xfrm>
        </p:spPr>
      </p:pic>
    </p:spTree>
    <p:extLst>
      <p:ext uri="{BB962C8B-B14F-4D97-AF65-F5344CB8AC3E}">
        <p14:creationId xmlns:p14="http://schemas.microsoft.com/office/powerpoint/2010/main" val="1357240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9DDC1-E928-5B36-A28B-04F03DC8FF01}"/>
              </a:ext>
            </a:extLst>
          </p:cNvPr>
          <p:cNvSpPr>
            <a:spLocks noGrp="1"/>
          </p:cNvSpPr>
          <p:nvPr>
            <p:ph type="title"/>
          </p:nvPr>
        </p:nvSpPr>
        <p:spPr/>
        <p:txBody>
          <a:bodyPr/>
          <a:lstStyle/>
          <a:p>
            <a:r>
              <a:rPr lang="en-US"/>
              <a:t>KNN Prediction: Lung</a:t>
            </a:r>
          </a:p>
        </p:txBody>
      </p:sp>
      <p:pic>
        <p:nvPicPr>
          <p:cNvPr id="5" name="Content Placeholder 4">
            <a:extLst>
              <a:ext uri="{FF2B5EF4-FFF2-40B4-BE49-F238E27FC236}">
                <a16:creationId xmlns:a16="http://schemas.microsoft.com/office/drawing/2014/main" id="{21A1A7D3-CFE9-BE17-0797-E51FA94741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3840" y="1825625"/>
            <a:ext cx="6184319" cy="4351338"/>
          </a:xfrm>
        </p:spPr>
      </p:pic>
    </p:spTree>
    <p:extLst>
      <p:ext uri="{BB962C8B-B14F-4D97-AF65-F5344CB8AC3E}">
        <p14:creationId xmlns:p14="http://schemas.microsoft.com/office/powerpoint/2010/main" val="922162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BC9D2-F3E3-BB41-4032-949B25CF3088}"/>
              </a:ext>
            </a:extLst>
          </p:cNvPr>
          <p:cNvSpPr>
            <a:spLocks noGrp="1"/>
          </p:cNvSpPr>
          <p:nvPr>
            <p:ph type="title"/>
          </p:nvPr>
        </p:nvSpPr>
        <p:spPr/>
        <p:txBody>
          <a:bodyPr/>
          <a:lstStyle/>
          <a:p>
            <a:r>
              <a:rPr lang="en-US"/>
              <a:t>KNN Prediction: Pituitary</a:t>
            </a:r>
          </a:p>
        </p:txBody>
      </p:sp>
      <p:pic>
        <p:nvPicPr>
          <p:cNvPr id="5" name="Content Placeholder 4">
            <a:extLst>
              <a:ext uri="{FF2B5EF4-FFF2-40B4-BE49-F238E27FC236}">
                <a16:creationId xmlns:a16="http://schemas.microsoft.com/office/drawing/2014/main" id="{77AF1D86-D697-E225-5A84-C133885DD6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3840" y="1825625"/>
            <a:ext cx="6184319" cy="4351338"/>
          </a:xfrm>
        </p:spPr>
      </p:pic>
    </p:spTree>
    <p:extLst>
      <p:ext uri="{BB962C8B-B14F-4D97-AF65-F5344CB8AC3E}">
        <p14:creationId xmlns:p14="http://schemas.microsoft.com/office/powerpoint/2010/main" val="1548219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845AF-AEE4-B362-ADF2-869CA6773BB9}"/>
              </a:ext>
            </a:extLst>
          </p:cNvPr>
          <p:cNvSpPr>
            <a:spLocks noGrp="1"/>
          </p:cNvSpPr>
          <p:nvPr>
            <p:ph type="title"/>
          </p:nvPr>
        </p:nvSpPr>
        <p:spPr/>
        <p:txBody>
          <a:bodyPr/>
          <a:lstStyle/>
          <a:p>
            <a:r>
              <a:rPr lang="en-US"/>
              <a:t>Conclusions</a:t>
            </a:r>
          </a:p>
        </p:txBody>
      </p:sp>
      <p:sp>
        <p:nvSpPr>
          <p:cNvPr id="3" name="Content Placeholder 2">
            <a:extLst>
              <a:ext uri="{FF2B5EF4-FFF2-40B4-BE49-F238E27FC236}">
                <a16:creationId xmlns:a16="http://schemas.microsoft.com/office/drawing/2014/main" id="{0E5B9980-4B1F-2364-6DB2-35C32983F341}"/>
              </a:ext>
            </a:extLst>
          </p:cNvPr>
          <p:cNvSpPr>
            <a:spLocks noGrp="1"/>
          </p:cNvSpPr>
          <p:nvPr>
            <p:ph idx="1"/>
          </p:nvPr>
        </p:nvSpPr>
        <p:spPr/>
        <p:txBody>
          <a:bodyPr>
            <a:normAutofit lnSpcReduction="10000"/>
          </a:bodyPr>
          <a:lstStyle/>
          <a:p>
            <a:r>
              <a:rPr lang="en-US"/>
              <a:t>While there are genes that do correlate with age, generally gene expression data is not a useful predictor for subject age.</a:t>
            </a:r>
          </a:p>
          <a:p>
            <a:r>
              <a:rPr lang="en-US"/>
              <a:t>Moderate correlation statistics indicate that, while there is a moderate relationship, gene expression is not useful on its own. </a:t>
            </a:r>
          </a:p>
          <a:p>
            <a:r>
              <a:rPr lang="en-US"/>
              <a:t>Human genetics are highly diverse among individuals. While one individual may exhibit “normal” expression levels for their age group, another individual in the same age group may have wildly different expression levels.</a:t>
            </a:r>
          </a:p>
          <a:p>
            <a:r>
              <a:rPr lang="en-US"/>
              <a:t>Environmental factors can impact gene expression. The lack of control over exposure drastically reduces the feasibility of using gene expression as a predictor of subject age.</a:t>
            </a:r>
          </a:p>
        </p:txBody>
      </p:sp>
    </p:spTree>
    <p:extLst>
      <p:ext uri="{BB962C8B-B14F-4D97-AF65-F5344CB8AC3E}">
        <p14:creationId xmlns:p14="http://schemas.microsoft.com/office/powerpoint/2010/main" val="3942592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80C6B-4A4F-6A1A-7551-3E32E7A03C8E}"/>
              </a:ext>
            </a:extLst>
          </p:cNvPr>
          <p:cNvSpPr>
            <a:spLocks noGrp="1"/>
          </p:cNvSpPr>
          <p:nvPr>
            <p:ph type="title"/>
          </p:nvPr>
        </p:nvSpPr>
        <p:spPr/>
        <p:txBody>
          <a:bodyPr/>
          <a:lstStyle/>
          <a:p>
            <a:r>
              <a:rPr lang="en-US"/>
              <a:t>Sources</a:t>
            </a:r>
          </a:p>
        </p:txBody>
      </p:sp>
      <p:sp>
        <p:nvSpPr>
          <p:cNvPr id="3" name="Content Placeholder 2">
            <a:extLst>
              <a:ext uri="{FF2B5EF4-FFF2-40B4-BE49-F238E27FC236}">
                <a16:creationId xmlns:a16="http://schemas.microsoft.com/office/drawing/2014/main" id="{BB14B3EC-5EA2-F12A-2688-547B93082B58}"/>
              </a:ext>
            </a:extLst>
          </p:cNvPr>
          <p:cNvSpPr>
            <a:spLocks noGrp="1"/>
          </p:cNvSpPr>
          <p:nvPr>
            <p:ph idx="1"/>
          </p:nvPr>
        </p:nvSpPr>
        <p:spPr/>
        <p:txBody>
          <a:bodyPr/>
          <a:lstStyle/>
          <a:p>
            <a:pPr marL="0" indent="0">
              <a:buNone/>
            </a:pPr>
            <a:r>
              <a:rPr lang="en-US" b="0" i="0">
                <a:solidFill>
                  <a:srgbClr val="333333"/>
                </a:solidFill>
                <a:effectLst/>
                <a:latin typeface="Inter"/>
              </a:rPr>
              <a:t>The data used for the analyses described in this presentation were obtained from: the </a:t>
            </a:r>
            <a:r>
              <a:rPr lang="en-US" b="0" i="0" err="1">
                <a:solidFill>
                  <a:srgbClr val="333333"/>
                </a:solidFill>
                <a:effectLst/>
                <a:latin typeface="Inter"/>
              </a:rPr>
              <a:t>GTEx</a:t>
            </a:r>
            <a:r>
              <a:rPr lang="en-US" b="0" i="0">
                <a:solidFill>
                  <a:srgbClr val="333333"/>
                </a:solidFill>
                <a:effectLst/>
                <a:latin typeface="Inter"/>
              </a:rPr>
              <a:t> Portal on 04/25/25 and/or </a:t>
            </a:r>
            <a:r>
              <a:rPr lang="en-US" b="0" i="0" err="1">
                <a:solidFill>
                  <a:srgbClr val="333333"/>
                </a:solidFill>
                <a:effectLst/>
                <a:latin typeface="Inter"/>
              </a:rPr>
              <a:t>dbGaP</a:t>
            </a:r>
            <a:r>
              <a:rPr lang="en-US" b="0" i="0">
                <a:solidFill>
                  <a:srgbClr val="333333"/>
                </a:solidFill>
                <a:effectLst/>
                <a:latin typeface="Inter"/>
              </a:rPr>
              <a:t> accession number phs000424.vN.pN on 04/25/2025.</a:t>
            </a:r>
            <a:endParaRPr lang="en-US"/>
          </a:p>
        </p:txBody>
      </p:sp>
    </p:spTree>
    <p:extLst>
      <p:ext uri="{BB962C8B-B14F-4D97-AF65-F5344CB8AC3E}">
        <p14:creationId xmlns:p14="http://schemas.microsoft.com/office/powerpoint/2010/main" val="3454250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92DE0-7799-884F-0EE7-3CF686AB27E4}"/>
              </a:ext>
            </a:extLst>
          </p:cNvPr>
          <p:cNvSpPr>
            <a:spLocks noGrp="1"/>
          </p:cNvSpPr>
          <p:nvPr>
            <p:ph type="title"/>
          </p:nvPr>
        </p:nvSpPr>
        <p:spPr/>
        <p:txBody>
          <a:bodyPr/>
          <a:lstStyle/>
          <a:p>
            <a:r>
              <a:rPr lang="en-US"/>
              <a:t>Overview:</a:t>
            </a:r>
          </a:p>
        </p:txBody>
      </p:sp>
      <p:sp>
        <p:nvSpPr>
          <p:cNvPr id="3" name="Content Placeholder 2">
            <a:extLst>
              <a:ext uri="{FF2B5EF4-FFF2-40B4-BE49-F238E27FC236}">
                <a16:creationId xmlns:a16="http://schemas.microsoft.com/office/drawing/2014/main" id="{F8B61F44-D59B-DBB4-0F44-E10AA3E7CCF5}"/>
              </a:ext>
            </a:extLst>
          </p:cNvPr>
          <p:cNvSpPr>
            <a:spLocks noGrp="1"/>
          </p:cNvSpPr>
          <p:nvPr>
            <p:ph idx="1"/>
          </p:nvPr>
        </p:nvSpPr>
        <p:spPr/>
        <p:txBody>
          <a:bodyPr/>
          <a:lstStyle/>
          <a:p>
            <a:r>
              <a:rPr lang="en-US"/>
              <a:t>Motivation</a:t>
            </a:r>
          </a:p>
          <a:p>
            <a:r>
              <a:rPr lang="en-US"/>
              <a:t>Methods</a:t>
            </a:r>
          </a:p>
          <a:p>
            <a:r>
              <a:rPr lang="en-US"/>
              <a:t>Results</a:t>
            </a:r>
          </a:p>
          <a:p>
            <a:r>
              <a:rPr lang="en-US"/>
              <a:t>Conclusions</a:t>
            </a:r>
          </a:p>
          <a:p>
            <a:r>
              <a:rPr lang="en-US"/>
              <a:t>Sources</a:t>
            </a:r>
          </a:p>
        </p:txBody>
      </p:sp>
    </p:spTree>
    <p:extLst>
      <p:ext uri="{BB962C8B-B14F-4D97-AF65-F5344CB8AC3E}">
        <p14:creationId xmlns:p14="http://schemas.microsoft.com/office/powerpoint/2010/main" val="3203354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27C92-55DB-A8A7-80D4-8EE6C94F6D33}"/>
              </a:ext>
            </a:extLst>
          </p:cNvPr>
          <p:cNvSpPr>
            <a:spLocks noGrp="1"/>
          </p:cNvSpPr>
          <p:nvPr>
            <p:ph type="title"/>
          </p:nvPr>
        </p:nvSpPr>
        <p:spPr/>
        <p:txBody>
          <a:bodyPr/>
          <a:lstStyle/>
          <a:p>
            <a:r>
              <a:rPr lang="en-US"/>
              <a:t>Motivation</a:t>
            </a:r>
          </a:p>
        </p:txBody>
      </p:sp>
      <p:sp>
        <p:nvSpPr>
          <p:cNvPr id="3" name="Content Placeholder 2">
            <a:extLst>
              <a:ext uri="{FF2B5EF4-FFF2-40B4-BE49-F238E27FC236}">
                <a16:creationId xmlns:a16="http://schemas.microsoft.com/office/drawing/2014/main" id="{5EAD8DBE-E704-B847-CB3B-6FDD4BAC0971}"/>
              </a:ext>
            </a:extLst>
          </p:cNvPr>
          <p:cNvSpPr>
            <a:spLocks noGrp="1"/>
          </p:cNvSpPr>
          <p:nvPr>
            <p:ph idx="1"/>
          </p:nvPr>
        </p:nvSpPr>
        <p:spPr/>
        <p:txBody>
          <a:bodyPr vert="horz" lIns="91440" tIns="45720" rIns="91440" bIns="45720" rtlCol="0" anchor="t">
            <a:normAutofit/>
          </a:bodyPr>
          <a:lstStyle/>
          <a:p>
            <a:r>
              <a:rPr lang="en-US">
                <a:effectLst/>
                <a:ea typeface="Aptos" panose="020B0004020202020204" pitchFamily="34" charset="0"/>
              </a:rPr>
              <a:t>Understanding how gene expression changes with age is critical for understanding the biological processes that underlie human development, aging, and age-related diseases</a:t>
            </a:r>
          </a:p>
          <a:p>
            <a:r>
              <a:rPr lang="en-US">
                <a:ea typeface="Aptos" panose="020B0004020202020204" pitchFamily="34" charset="0"/>
              </a:rPr>
              <a:t>A</a:t>
            </a:r>
            <a:r>
              <a:rPr lang="en-US">
                <a:effectLst/>
                <a:ea typeface="Aptos" panose="020B0004020202020204" pitchFamily="34" charset="0"/>
              </a:rPr>
              <a:t>vailability of large-scale databases of gene expression information have enabled more in-depth investigations into the relationship between gene activity and age</a:t>
            </a:r>
          </a:p>
          <a:p>
            <a:r>
              <a:rPr lang="en-US">
                <a:effectLst/>
                <a:ea typeface="Aptos" panose="020B0004020202020204" pitchFamily="34" charset="0"/>
              </a:rPr>
              <a:t>In this study, we examine how gene expression levels vary across individuals of different ages, attempting to identify tissue-specific genes that can be used to predict the age of a subject</a:t>
            </a:r>
            <a:endParaRPr lang="en-US"/>
          </a:p>
        </p:txBody>
      </p:sp>
    </p:spTree>
    <p:extLst>
      <p:ext uri="{BB962C8B-B14F-4D97-AF65-F5344CB8AC3E}">
        <p14:creationId xmlns:p14="http://schemas.microsoft.com/office/powerpoint/2010/main" val="772954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0F5BA-FBE7-4328-E062-99E9706AAD10}"/>
              </a:ext>
            </a:extLst>
          </p:cNvPr>
          <p:cNvSpPr>
            <a:spLocks noGrp="1"/>
          </p:cNvSpPr>
          <p:nvPr>
            <p:ph type="title"/>
          </p:nvPr>
        </p:nvSpPr>
        <p:spPr/>
        <p:txBody>
          <a:bodyPr/>
          <a:lstStyle/>
          <a:p>
            <a:r>
              <a:rPr lang="en-US"/>
              <a:t>Methods</a:t>
            </a:r>
          </a:p>
        </p:txBody>
      </p:sp>
      <p:sp>
        <p:nvSpPr>
          <p:cNvPr id="3" name="Content Placeholder 2">
            <a:extLst>
              <a:ext uri="{FF2B5EF4-FFF2-40B4-BE49-F238E27FC236}">
                <a16:creationId xmlns:a16="http://schemas.microsoft.com/office/drawing/2014/main" id="{B661C441-AE28-04D0-17C3-DCCCCE4E920F}"/>
              </a:ext>
            </a:extLst>
          </p:cNvPr>
          <p:cNvSpPr>
            <a:spLocks noGrp="1"/>
          </p:cNvSpPr>
          <p:nvPr>
            <p:ph idx="1"/>
          </p:nvPr>
        </p:nvSpPr>
        <p:spPr/>
        <p:txBody>
          <a:bodyPr/>
          <a:lstStyle/>
          <a:p>
            <a:r>
              <a:rPr lang="en-US"/>
              <a:t>Using RStudio, we loaded and merged raw gene expression data, subject phenotype data, and sample metadata into one large data frame.</a:t>
            </a:r>
          </a:p>
          <a:p>
            <a:r>
              <a:rPr lang="en-US"/>
              <a:t>The data frame was then used to preform regression analysis.</a:t>
            </a:r>
          </a:p>
          <a:p>
            <a:r>
              <a:rPr lang="en-US"/>
              <a:t>PCA was used to reduce dimensionality.</a:t>
            </a:r>
          </a:p>
          <a:p>
            <a:r>
              <a:rPr lang="en-US"/>
              <a:t>A K-Nearest Neighbors algorithm was used to make predictions about a subjects age.</a:t>
            </a:r>
          </a:p>
        </p:txBody>
      </p:sp>
    </p:spTree>
    <p:extLst>
      <p:ext uri="{BB962C8B-B14F-4D97-AF65-F5344CB8AC3E}">
        <p14:creationId xmlns:p14="http://schemas.microsoft.com/office/powerpoint/2010/main" val="1890935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7C9C-7036-768B-CD00-F0B1D46FC33F}"/>
              </a:ext>
            </a:extLst>
          </p:cNvPr>
          <p:cNvSpPr>
            <a:spLocks noGrp="1"/>
          </p:cNvSpPr>
          <p:nvPr>
            <p:ph type="title"/>
          </p:nvPr>
        </p:nvSpPr>
        <p:spPr/>
        <p:txBody>
          <a:bodyPr/>
          <a:lstStyle/>
          <a:p>
            <a:r>
              <a:rPr lang="en-US"/>
              <a:t>Results</a:t>
            </a:r>
          </a:p>
        </p:txBody>
      </p:sp>
      <p:sp>
        <p:nvSpPr>
          <p:cNvPr id="3" name="Content Placeholder 2">
            <a:extLst>
              <a:ext uri="{FF2B5EF4-FFF2-40B4-BE49-F238E27FC236}">
                <a16:creationId xmlns:a16="http://schemas.microsoft.com/office/drawing/2014/main" id="{44F76280-E33A-6CA0-17AE-32550AA90D32}"/>
              </a:ext>
            </a:extLst>
          </p:cNvPr>
          <p:cNvSpPr>
            <a:spLocks noGrp="1"/>
          </p:cNvSpPr>
          <p:nvPr>
            <p:ph idx="1"/>
          </p:nvPr>
        </p:nvSpPr>
        <p:spPr/>
        <p:txBody>
          <a:bodyPr/>
          <a:lstStyle/>
          <a:p>
            <a:r>
              <a:rPr lang="en-US"/>
              <a:t>R</a:t>
            </a:r>
            <a:r>
              <a:rPr lang="en-US" baseline="30000"/>
              <a:t>2 </a:t>
            </a:r>
            <a:r>
              <a:rPr lang="en-US"/>
              <a:t>values tended to be between .1 and .3, with extremely small P-values</a:t>
            </a:r>
          </a:p>
          <a:p>
            <a:r>
              <a:rPr lang="en-US"/>
              <a:t>Small p-values suggest that the relationship between tissue-specific gene expression and age is statistically significant, despite modesty of explained variance</a:t>
            </a:r>
          </a:p>
          <a:p>
            <a:r>
              <a:rPr lang="en-US"/>
              <a:t>Tissues with higher R</a:t>
            </a:r>
            <a:r>
              <a:rPr lang="en-US" baseline="30000"/>
              <a:t>2</a:t>
            </a:r>
            <a:r>
              <a:rPr lang="en-US"/>
              <a:t> values may have more stable expressions over time, or greater heterogeneity</a:t>
            </a:r>
          </a:p>
        </p:txBody>
      </p:sp>
    </p:spTree>
    <p:extLst>
      <p:ext uri="{BB962C8B-B14F-4D97-AF65-F5344CB8AC3E}">
        <p14:creationId xmlns:p14="http://schemas.microsoft.com/office/powerpoint/2010/main" val="1742966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9F88A-3548-B258-26B7-4730C8707070}"/>
              </a:ext>
            </a:extLst>
          </p:cNvPr>
          <p:cNvSpPr>
            <a:spLocks noGrp="1"/>
          </p:cNvSpPr>
          <p:nvPr>
            <p:ph type="title"/>
          </p:nvPr>
        </p:nvSpPr>
        <p:spPr/>
        <p:txBody>
          <a:bodyPr/>
          <a:lstStyle/>
          <a:p>
            <a:r>
              <a:rPr lang="en-US"/>
              <a:t>Sample of Regression Statistics</a:t>
            </a:r>
          </a:p>
        </p:txBody>
      </p:sp>
      <p:graphicFrame>
        <p:nvGraphicFramePr>
          <p:cNvPr id="4" name="Content Placeholder 3">
            <a:extLst>
              <a:ext uri="{FF2B5EF4-FFF2-40B4-BE49-F238E27FC236}">
                <a16:creationId xmlns:a16="http://schemas.microsoft.com/office/drawing/2014/main" id="{CEFAE131-097D-B307-7170-4D867451B287}"/>
              </a:ext>
            </a:extLst>
          </p:cNvPr>
          <p:cNvGraphicFramePr>
            <a:graphicFrameLocks noGrp="1"/>
          </p:cNvGraphicFramePr>
          <p:nvPr>
            <p:ph idx="1"/>
            <p:extLst>
              <p:ext uri="{D42A27DB-BD31-4B8C-83A1-F6EECF244321}">
                <p14:modId xmlns:p14="http://schemas.microsoft.com/office/powerpoint/2010/main" val="984161521"/>
              </p:ext>
            </p:extLst>
          </p:nvPr>
        </p:nvGraphicFramePr>
        <p:xfrm>
          <a:off x="4632887" y="1690688"/>
          <a:ext cx="7208014" cy="4230843"/>
        </p:xfrm>
        <a:graphic>
          <a:graphicData uri="http://schemas.openxmlformats.org/drawingml/2006/table">
            <a:tbl>
              <a:tblPr firstRow="1" bandRow="1">
                <a:tableStyleId>{5C22544A-7EE6-4342-B048-85BDC9FD1C3A}</a:tableStyleId>
              </a:tblPr>
              <a:tblGrid>
                <a:gridCol w="2548288">
                  <a:extLst>
                    <a:ext uri="{9D8B030D-6E8A-4147-A177-3AD203B41FA5}">
                      <a16:colId xmlns:a16="http://schemas.microsoft.com/office/drawing/2014/main" val="1292054873"/>
                    </a:ext>
                  </a:extLst>
                </a:gridCol>
                <a:gridCol w="1674589">
                  <a:extLst>
                    <a:ext uri="{9D8B030D-6E8A-4147-A177-3AD203B41FA5}">
                      <a16:colId xmlns:a16="http://schemas.microsoft.com/office/drawing/2014/main" val="844285480"/>
                    </a:ext>
                  </a:extLst>
                </a:gridCol>
                <a:gridCol w="1893014">
                  <a:extLst>
                    <a:ext uri="{9D8B030D-6E8A-4147-A177-3AD203B41FA5}">
                      <a16:colId xmlns:a16="http://schemas.microsoft.com/office/drawing/2014/main" val="3837080109"/>
                    </a:ext>
                  </a:extLst>
                </a:gridCol>
                <a:gridCol w="1092123">
                  <a:extLst>
                    <a:ext uri="{9D8B030D-6E8A-4147-A177-3AD203B41FA5}">
                      <a16:colId xmlns:a16="http://schemas.microsoft.com/office/drawing/2014/main" val="2344226925"/>
                    </a:ext>
                  </a:extLst>
                </a:gridCol>
              </a:tblGrid>
              <a:tr h="423085">
                <a:tc>
                  <a:txBody>
                    <a:bodyPr/>
                    <a:lstStyle/>
                    <a:p>
                      <a:pPr marL="0" marR="0" algn="ctr">
                        <a:buNone/>
                      </a:pPr>
                      <a:r>
                        <a:rPr lang="en-US" sz="1200">
                          <a:effectLst/>
                        </a:rPr>
                        <a:t>Tissue</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Linear Regression R</a:t>
                      </a:r>
                      <a:r>
                        <a:rPr lang="en-US" sz="1200" baseline="30000">
                          <a:effectLst/>
                        </a:rPr>
                        <a:t>2</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Linear Regression</a:t>
                      </a:r>
                    </a:p>
                    <a:p>
                      <a:pPr marL="0" marR="0" algn="ctr">
                        <a:buNone/>
                      </a:pPr>
                      <a:r>
                        <a:rPr lang="en-US" sz="1200">
                          <a:effectLst/>
                        </a:rPr>
                        <a:t>P-value</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KNN MSE</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58363535"/>
                  </a:ext>
                </a:extLst>
              </a:tr>
              <a:tr h="211542">
                <a:tc>
                  <a:txBody>
                    <a:bodyPr/>
                    <a:lstStyle/>
                    <a:p>
                      <a:pPr marL="0" marR="0" algn="ctr">
                        <a:buNone/>
                      </a:pPr>
                      <a:r>
                        <a:rPr lang="en-US" sz="1200">
                          <a:effectLst/>
                        </a:rPr>
                        <a:t>Adipose - Subcutaneous</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0.1287</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1.79e-16</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183.49</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073048083"/>
                  </a:ext>
                </a:extLst>
              </a:tr>
              <a:tr h="211542">
                <a:tc>
                  <a:txBody>
                    <a:bodyPr/>
                    <a:lstStyle/>
                    <a:p>
                      <a:pPr marL="0" marR="0" algn="ctr">
                        <a:buNone/>
                      </a:pPr>
                      <a:r>
                        <a:rPr lang="en-US" sz="1200">
                          <a:effectLst/>
                        </a:rPr>
                        <a:t>Adipose - Visceral (Omentum)</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0.2126</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8.12e-25</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127.93</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756746912"/>
                  </a:ext>
                </a:extLst>
              </a:tr>
              <a:tr h="211542">
                <a:tc>
                  <a:txBody>
                    <a:bodyPr/>
                    <a:lstStyle/>
                    <a:p>
                      <a:pPr marL="0" marR="0" algn="ctr">
                        <a:buNone/>
                      </a:pPr>
                      <a:r>
                        <a:rPr lang="en-US" sz="1200">
                          <a:effectLst/>
                        </a:rPr>
                        <a:t>Adrenal Gland</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0.0699</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2.21e-02</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221.96</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039600015"/>
                  </a:ext>
                </a:extLst>
              </a:tr>
              <a:tr h="211542">
                <a:tc>
                  <a:txBody>
                    <a:bodyPr/>
                    <a:lstStyle/>
                    <a:p>
                      <a:pPr marL="0" marR="0" algn="ctr">
                        <a:buNone/>
                      </a:pPr>
                      <a:r>
                        <a:rPr lang="en-US" sz="1200">
                          <a:effectLst/>
                        </a:rPr>
                        <a:t>Artery - Aorta</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0.2679</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4.07e-26</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118.48</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824904084"/>
                  </a:ext>
                </a:extLst>
              </a:tr>
              <a:tr h="211542">
                <a:tc>
                  <a:txBody>
                    <a:bodyPr/>
                    <a:lstStyle/>
                    <a:p>
                      <a:pPr marL="0" marR="0" algn="ctr">
                        <a:buNone/>
                      </a:pPr>
                      <a:r>
                        <a:rPr lang="en-US" sz="1200">
                          <a:effectLst/>
                        </a:rPr>
                        <a:t>Artery - Coronary</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0.1127</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5.44e-04</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151.92</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648900476"/>
                  </a:ext>
                </a:extLst>
              </a:tr>
              <a:tr h="211542">
                <a:tc>
                  <a:txBody>
                    <a:bodyPr/>
                    <a:lstStyle/>
                    <a:p>
                      <a:pPr marL="0" marR="0" algn="ctr">
                        <a:buNone/>
                      </a:pPr>
                      <a:r>
                        <a:rPr lang="en-US" sz="1200">
                          <a:effectLst/>
                        </a:rPr>
                        <a:t>Artery - Tibial</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0.2809</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7.36e-43</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140.38</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615074654"/>
                  </a:ext>
                </a:extLst>
              </a:tr>
              <a:tr h="211542">
                <a:tc>
                  <a:txBody>
                    <a:bodyPr/>
                    <a:lstStyle/>
                    <a:p>
                      <a:pPr marL="0" marR="0" algn="ctr">
                        <a:buNone/>
                      </a:pPr>
                      <a:r>
                        <a:rPr lang="en-US" sz="1200">
                          <a:effectLst/>
                        </a:rPr>
                        <a:t>Bladder</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0.2292</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5.19e-02</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193.71</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30807526"/>
                  </a:ext>
                </a:extLst>
              </a:tr>
              <a:tr h="211542">
                <a:tc>
                  <a:txBody>
                    <a:bodyPr/>
                    <a:lstStyle/>
                    <a:p>
                      <a:pPr marL="0" marR="0" algn="ctr">
                        <a:buNone/>
                      </a:pPr>
                      <a:r>
                        <a:rPr lang="en-US" sz="1200">
                          <a:effectLst/>
                        </a:rPr>
                        <a:t>Brain - Amygdala</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0.2384</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8.10e-07</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96.56</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371340441"/>
                  </a:ext>
                </a:extLst>
              </a:tr>
              <a:tr h="423085">
                <a:tc>
                  <a:txBody>
                    <a:bodyPr/>
                    <a:lstStyle/>
                    <a:p>
                      <a:pPr marL="0" marR="0" algn="ctr">
                        <a:buNone/>
                      </a:pPr>
                      <a:r>
                        <a:rPr lang="en-US" sz="1200">
                          <a:effectLst/>
                        </a:rPr>
                        <a:t>Brain - Anterior cingulate cortex (BA24)</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0.1194</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1.37e-03</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96.09</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16390570"/>
                  </a:ext>
                </a:extLst>
              </a:tr>
              <a:tr h="423085">
                <a:tc>
                  <a:txBody>
                    <a:bodyPr/>
                    <a:lstStyle/>
                    <a:p>
                      <a:pPr marL="0" marR="0" algn="ctr">
                        <a:buNone/>
                      </a:pPr>
                      <a:r>
                        <a:rPr lang="en-US" sz="1200">
                          <a:effectLst/>
                        </a:rPr>
                        <a:t>Brain - Caudate (basal ganglia)</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0.0918</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1.67e-03</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96.34</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661278446"/>
                  </a:ext>
                </a:extLst>
              </a:tr>
              <a:tr h="211542">
                <a:tc>
                  <a:txBody>
                    <a:bodyPr/>
                    <a:lstStyle/>
                    <a:p>
                      <a:pPr marL="0" marR="0" algn="ctr">
                        <a:buNone/>
                      </a:pPr>
                      <a:r>
                        <a:rPr lang="en-US" sz="1200">
                          <a:effectLst/>
                        </a:rPr>
                        <a:t>Brain - Cerebellar Hemisphere</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0.0672</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4.31e-02</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146.00</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551181187"/>
                  </a:ext>
                </a:extLst>
              </a:tr>
              <a:tr h="211542">
                <a:tc>
                  <a:txBody>
                    <a:bodyPr/>
                    <a:lstStyle/>
                    <a:p>
                      <a:pPr marL="0" marR="0" algn="ctr">
                        <a:buNone/>
                      </a:pPr>
                      <a:r>
                        <a:rPr lang="en-US" sz="1200">
                          <a:effectLst/>
                        </a:rPr>
                        <a:t>Brain - Cerebellum</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0.1464</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1.14e-05</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89.15</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080055192"/>
                  </a:ext>
                </a:extLst>
              </a:tr>
              <a:tr h="211542">
                <a:tc>
                  <a:txBody>
                    <a:bodyPr/>
                    <a:lstStyle/>
                    <a:p>
                      <a:pPr marL="0" marR="0" algn="ctr">
                        <a:buNone/>
                      </a:pPr>
                      <a:r>
                        <a:rPr lang="en-US" sz="1200">
                          <a:effectLst/>
                        </a:rPr>
                        <a:t>Brain - Cortex</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0.1663</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6.65e-07</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77.15</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345715091"/>
                  </a:ext>
                </a:extLst>
              </a:tr>
              <a:tr h="211542">
                <a:tc>
                  <a:txBody>
                    <a:bodyPr/>
                    <a:lstStyle/>
                    <a:p>
                      <a:pPr marL="0" marR="0" algn="ctr">
                        <a:buNone/>
                      </a:pPr>
                      <a:r>
                        <a:rPr lang="en-US" sz="1200">
                          <a:effectLst/>
                        </a:rPr>
                        <a:t>Brain - Frontal Cortex (BA9)</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0.0829</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1.20e-02</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77.23</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086177968"/>
                  </a:ext>
                </a:extLst>
              </a:tr>
              <a:tr h="211542">
                <a:tc>
                  <a:txBody>
                    <a:bodyPr/>
                    <a:lstStyle/>
                    <a:p>
                      <a:pPr marL="0" marR="0" algn="ctr">
                        <a:buNone/>
                      </a:pPr>
                      <a:r>
                        <a:rPr lang="en-US" sz="1200">
                          <a:effectLst/>
                        </a:rPr>
                        <a:t>Brain - Hippocampus</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0.1515</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1.25e-05</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76.00</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604576088"/>
                  </a:ext>
                </a:extLst>
              </a:tr>
              <a:tr h="211542">
                <a:tc>
                  <a:txBody>
                    <a:bodyPr/>
                    <a:lstStyle/>
                    <a:p>
                      <a:pPr marL="0" marR="0" algn="ctr">
                        <a:buNone/>
                      </a:pPr>
                      <a:r>
                        <a:rPr lang="en-US" sz="1200">
                          <a:effectLst/>
                        </a:rPr>
                        <a:t>Brain - Hypothalamus</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0.1721</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8.68e-07</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buNone/>
                      </a:pPr>
                      <a:r>
                        <a:rPr lang="en-US" sz="1200">
                          <a:effectLst/>
                        </a:rPr>
                        <a:t>72.94</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902826981"/>
                  </a:ext>
                </a:extLst>
              </a:tr>
            </a:tbl>
          </a:graphicData>
        </a:graphic>
      </p:graphicFrame>
      <p:sp>
        <p:nvSpPr>
          <p:cNvPr id="5" name="TextBox 4">
            <a:extLst>
              <a:ext uri="{FF2B5EF4-FFF2-40B4-BE49-F238E27FC236}">
                <a16:creationId xmlns:a16="http://schemas.microsoft.com/office/drawing/2014/main" id="{F2D1BC67-22FB-DD79-8EC3-CF0B146C09D5}"/>
              </a:ext>
            </a:extLst>
          </p:cNvPr>
          <p:cNvSpPr txBox="1"/>
          <p:nvPr/>
        </p:nvSpPr>
        <p:spPr>
          <a:xfrm>
            <a:off x="486138" y="1817225"/>
            <a:ext cx="3738622" cy="2585323"/>
          </a:xfrm>
          <a:prstGeom prst="rect">
            <a:avLst/>
          </a:prstGeom>
          <a:noFill/>
        </p:spPr>
        <p:txBody>
          <a:bodyPr wrap="square" rtlCol="0">
            <a:spAutoFit/>
          </a:bodyPr>
          <a:lstStyle/>
          <a:p>
            <a:pPr marL="285750" indent="-285750">
              <a:buFont typeface="Arial" panose="020B0604020202020204" pitchFamily="34" charset="0"/>
              <a:buChar char="•"/>
            </a:pPr>
            <a:r>
              <a:rPr lang="en-US"/>
              <a:t>High MSE an issue across most tissues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Genetic diversity among humans likely root cause of high MSE</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Number of tissue samples available greatly impacts KNN prediction</a:t>
            </a:r>
          </a:p>
        </p:txBody>
      </p:sp>
    </p:spTree>
    <p:extLst>
      <p:ext uri="{BB962C8B-B14F-4D97-AF65-F5344CB8AC3E}">
        <p14:creationId xmlns:p14="http://schemas.microsoft.com/office/powerpoint/2010/main" val="224925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A6D53-EB8D-5E52-652C-FDDFF70429BA}"/>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9063AE4-4D79-9747-07D9-5E359C9684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64" y="492020"/>
            <a:ext cx="9734179" cy="6000855"/>
          </a:xfrm>
        </p:spPr>
      </p:pic>
    </p:spTree>
    <p:extLst>
      <p:ext uri="{BB962C8B-B14F-4D97-AF65-F5344CB8AC3E}">
        <p14:creationId xmlns:p14="http://schemas.microsoft.com/office/powerpoint/2010/main" val="181613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070F1-540E-FC4F-FC5F-CF0F8E839F65}"/>
              </a:ext>
            </a:extLst>
          </p:cNvPr>
          <p:cNvSpPr>
            <a:spLocks noGrp="1"/>
          </p:cNvSpPr>
          <p:nvPr>
            <p:ph type="title"/>
          </p:nvPr>
        </p:nvSpPr>
        <p:spPr/>
        <p:txBody>
          <a:bodyPr/>
          <a:lstStyle/>
          <a:p>
            <a:r>
              <a:rPr lang="en-US"/>
              <a:t>Distribution of R</a:t>
            </a:r>
            <a:r>
              <a:rPr lang="en-US" baseline="30000"/>
              <a:t>2</a:t>
            </a:r>
            <a:r>
              <a:rPr lang="en-US"/>
              <a:t> Values</a:t>
            </a:r>
          </a:p>
        </p:txBody>
      </p:sp>
      <p:pic>
        <p:nvPicPr>
          <p:cNvPr id="5" name="Content Placeholder 4">
            <a:extLst>
              <a:ext uri="{FF2B5EF4-FFF2-40B4-BE49-F238E27FC236}">
                <a16:creationId xmlns:a16="http://schemas.microsoft.com/office/drawing/2014/main" id="{14201A70-43E9-26FB-B610-2AFBBBE6DB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2316" y="1690688"/>
            <a:ext cx="6184319" cy="4351338"/>
          </a:xfrm>
        </p:spPr>
      </p:pic>
      <p:sp>
        <p:nvSpPr>
          <p:cNvPr id="6" name="TextBox 5">
            <a:extLst>
              <a:ext uri="{FF2B5EF4-FFF2-40B4-BE49-F238E27FC236}">
                <a16:creationId xmlns:a16="http://schemas.microsoft.com/office/drawing/2014/main" id="{FA40EC61-FDB0-DF9E-923B-AB82948AD150}"/>
              </a:ext>
            </a:extLst>
          </p:cNvPr>
          <p:cNvSpPr txBox="1"/>
          <p:nvPr/>
        </p:nvSpPr>
        <p:spPr>
          <a:xfrm>
            <a:off x="1064871" y="1932972"/>
            <a:ext cx="4328932" cy="3139321"/>
          </a:xfrm>
          <a:prstGeom prst="rect">
            <a:avLst/>
          </a:prstGeom>
          <a:noFill/>
        </p:spPr>
        <p:txBody>
          <a:bodyPr wrap="square" rtlCol="0">
            <a:spAutoFit/>
          </a:bodyPr>
          <a:lstStyle/>
          <a:p>
            <a:pPr marL="285750" indent="-285750">
              <a:buFont typeface="Arial" panose="020B0604020202020204" pitchFamily="34" charset="0"/>
              <a:buChar char="•"/>
            </a:pPr>
            <a:r>
              <a:rPr lang="en-US"/>
              <a:t>Most tissue expressions have modest R</a:t>
            </a:r>
            <a:r>
              <a:rPr lang="en-US" baseline="30000"/>
              <a:t>2 </a:t>
            </a:r>
            <a:r>
              <a:rPr lang="en-US"/>
              <a:t>values, indicating they explain moderate variance</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Discrepancy between number of samples per tissue an issue in study reliability</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Environmental impacts on gene expression, and genetic diversity may cause lack of reliability</a:t>
            </a:r>
          </a:p>
        </p:txBody>
      </p:sp>
    </p:spTree>
    <p:extLst>
      <p:ext uri="{BB962C8B-B14F-4D97-AF65-F5344CB8AC3E}">
        <p14:creationId xmlns:p14="http://schemas.microsoft.com/office/powerpoint/2010/main" val="2394429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1AD9-1C1B-E805-B7E5-A86CCA84FC5B}"/>
              </a:ext>
            </a:extLst>
          </p:cNvPr>
          <p:cNvSpPr>
            <a:spLocks noGrp="1"/>
          </p:cNvSpPr>
          <p:nvPr>
            <p:ph type="title"/>
          </p:nvPr>
        </p:nvSpPr>
        <p:spPr/>
        <p:txBody>
          <a:bodyPr/>
          <a:lstStyle/>
          <a:p>
            <a:r>
              <a:rPr lang="en-US"/>
              <a:t>Conduction of Analysis</a:t>
            </a:r>
          </a:p>
        </p:txBody>
      </p:sp>
      <p:sp>
        <p:nvSpPr>
          <p:cNvPr id="3" name="Content Placeholder 2">
            <a:extLst>
              <a:ext uri="{FF2B5EF4-FFF2-40B4-BE49-F238E27FC236}">
                <a16:creationId xmlns:a16="http://schemas.microsoft.com/office/drawing/2014/main" id="{3ECB67E3-3F6C-D160-F815-CC7CC4ABF42C}"/>
              </a:ext>
            </a:extLst>
          </p:cNvPr>
          <p:cNvSpPr>
            <a:spLocks noGrp="1"/>
          </p:cNvSpPr>
          <p:nvPr>
            <p:ph idx="1"/>
          </p:nvPr>
        </p:nvSpPr>
        <p:spPr>
          <a:xfrm>
            <a:off x="838200" y="1825625"/>
            <a:ext cx="4682358" cy="4351338"/>
          </a:xfrm>
        </p:spPr>
        <p:txBody>
          <a:bodyPr vert="horz" lIns="91440" tIns="45720" rIns="91440" bIns="45720" rtlCol="0" anchor="t">
            <a:normAutofit/>
          </a:bodyPr>
          <a:lstStyle/>
          <a:p>
            <a:r>
              <a:rPr lang="en-US" sz="2000"/>
              <a:t>There were multiple ways that we conducted our analysis, the previous results being focused around each individual tissue and how age correlates with it</a:t>
            </a:r>
            <a:endParaRPr lang="en-US"/>
          </a:p>
          <a:p>
            <a:endParaRPr lang="en-US" sz="2000"/>
          </a:p>
          <a:p>
            <a:r>
              <a:rPr lang="en-US" sz="2000"/>
              <a:t>In this way we have all of the tissues grouped together under their overall type (i.e. Brain, Lung, etc.) and have different results for significant age correlations.</a:t>
            </a:r>
          </a:p>
        </p:txBody>
      </p:sp>
      <p:pic>
        <p:nvPicPr>
          <p:cNvPr id="6" name="Picture 5" descr="A screenshot of a computer&#10;&#10;AI-generated content may be incorrect.">
            <a:extLst>
              <a:ext uri="{FF2B5EF4-FFF2-40B4-BE49-F238E27FC236}">
                <a16:creationId xmlns:a16="http://schemas.microsoft.com/office/drawing/2014/main" id="{52416964-A7D4-9FD9-C3CD-589B7F0FF63A}"/>
              </a:ext>
            </a:extLst>
          </p:cNvPr>
          <p:cNvPicPr>
            <a:picLocks noChangeAspect="1"/>
          </p:cNvPicPr>
          <p:nvPr/>
        </p:nvPicPr>
        <p:blipFill>
          <a:blip r:embed="rId2"/>
          <a:srcRect t="6630" r="849" b="552"/>
          <a:stretch/>
        </p:blipFill>
        <p:spPr>
          <a:xfrm>
            <a:off x="5357812" y="1960217"/>
            <a:ext cx="6677048" cy="3200377"/>
          </a:xfrm>
          <a:prstGeom prst="rect">
            <a:avLst/>
          </a:prstGeom>
        </p:spPr>
      </p:pic>
    </p:spTree>
    <p:extLst>
      <p:ext uri="{BB962C8B-B14F-4D97-AF65-F5344CB8AC3E}">
        <p14:creationId xmlns:p14="http://schemas.microsoft.com/office/powerpoint/2010/main" val="448753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Feasibility of Tissue-Specific Gene Expression as a Predictor of Subject Age:</vt:lpstr>
      <vt:lpstr>Overview:</vt:lpstr>
      <vt:lpstr>Motivation</vt:lpstr>
      <vt:lpstr>Methods</vt:lpstr>
      <vt:lpstr>Results</vt:lpstr>
      <vt:lpstr>Sample of Regression Statistics</vt:lpstr>
      <vt:lpstr>PowerPoint Presentation</vt:lpstr>
      <vt:lpstr>Distribution of R2 Values</vt:lpstr>
      <vt:lpstr>Conduction of Analysis</vt:lpstr>
      <vt:lpstr>Distribution of R² Values</vt:lpstr>
      <vt:lpstr>KNN Prediction</vt:lpstr>
      <vt:lpstr>KNN Prediction: Stomach - Muscularis</vt:lpstr>
      <vt:lpstr>KNN Prediction: Cervix - Ectocervix</vt:lpstr>
      <vt:lpstr>KNN Prediction: Lung</vt:lpstr>
      <vt:lpstr>KNN Prediction: Pituitary</vt:lpstr>
      <vt:lpstr>Conclusions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Luke Schoen</dc:creator>
  <cp:revision>1</cp:revision>
  <dcterms:created xsi:type="dcterms:W3CDTF">2025-05-05T21:04:10Z</dcterms:created>
  <dcterms:modified xsi:type="dcterms:W3CDTF">2025-05-08T00:45:34Z</dcterms:modified>
</cp:coreProperties>
</file>