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Dosis Light"/>
      <p:regular r:id="rId33"/>
      <p:bold r:id="rId34"/>
    </p:embeddedFont>
    <p:embeddedFont>
      <p:font typeface="Dosis"/>
      <p:regular r:id="rId35"/>
      <p:bold r:id="rId36"/>
    </p:embeddedFont>
    <p:embeddedFont>
      <p:font typeface="Titillium Web"/>
      <p:regular r:id="rId37"/>
      <p:bold r:id="rId38"/>
      <p:italic r:id="rId39"/>
      <p:boldItalic r:id="rId40"/>
    </p:embeddedFont>
    <p:embeddedFont>
      <p:font typeface="Titillium Web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CE5009-1A34-4B8C-B8F9-D50FA6D17459}">
  <a:tblStyle styleId="{A4CE5009-1A34-4B8C-B8F9-D50FA6D174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20" Type="http://schemas.openxmlformats.org/officeDocument/2006/relationships/slide" Target="slides/slide14.xml"/><Relationship Id="rId42" Type="http://schemas.openxmlformats.org/officeDocument/2006/relationships/font" Target="fonts/TitilliumWebLight-bold.fntdata"/><Relationship Id="rId41" Type="http://schemas.openxmlformats.org/officeDocument/2006/relationships/font" Target="fonts/TitilliumWebLight-regular.fntdata"/><Relationship Id="rId22" Type="http://schemas.openxmlformats.org/officeDocument/2006/relationships/slide" Target="slides/slide16.xml"/><Relationship Id="rId44" Type="http://schemas.openxmlformats.org/officeDocument/2006/relationships/font" Target="fonts/TitilliumWebLight-boldItalic.fntdata"/><Relationship Id="rId21" Type="http://schemas.openxmlformats.org/officeDocument/2006/relationships/slide" Target="slides/slide15.xml"/><Relationship Id="rId43" Type="http://schemas.openxmlformats.org/officeDocument/2006/relationships/font" Target="fonts/TitilliumWeb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DosisLigh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Dosis-regular.fntdata"/><Relationship Id="rId12" Type="http://schemas.openxmlformats.org/officeDocument/2006/relationships/slide" Target="slides/slide6.xml"/><Relationship Id="rId34" Type="http://schemas.openxmlformats.org/officeDocument/2006/relationships/font" Target="fonts/DosisLight-bold.fntdata"/><Relationship Id="rId15" Type="http://schemas.openxmlformats.org/officeDocument/2006/relationships/slide" Target="slides/slide9.xml"/><Relationship Id="rId37" Type="http://schemas.openxmlformats.org/officeDocument/2006/relationships/font" Target="fonts/TitilliumWeb-regular.fntdata"/><Relationship Id="rId14" Type="http://schemas.openxmlformats.org/officeDocument/2006/relationships/slide" Target="slides/slide8.xml"/><Relationship Id="rId36" Type="http://schemas.openxmlformats.org/officeDocument/2006/relationships/font" Target="fonts/Dosis-bold.fntdata"/><Relationship Id="rId17" Type="http://schemas.openxmlformats.org/officeDocument/2006/relationships/slide" Target="slides/slide11.xml"/><Relationship Id="rId39" Type="http://schemas.openxmlformats.org/officeDocument/2006/relationships/font" Target="fonts/TitilliumWeb-italic.fntdata"/><Relationship Id="rId16" Type="http://schemas.openxmlformats.org/officeDocument/2006/relationships/slide" Target="slides/slide10.xml"/><Relationship Id="rId38" Type="http://schemas.openxmlformats.org/officeDocument/2006/relationships/font" Target="fonts/TitilliumWeb-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7" name="Shape 3877"/>
        <p:cNvGrpSpPr/>
        <p:nvPr/>
      </p:nvGrpSpPr>
      <p:grpSpPr>
        <a:xfrm>
          <a:off x="0" y="0"/>
          <a:ext cx="0" cy="0"/>
          <a:chOff x="0" y="0"/>
          <a:chExt cx="0" cy="0"/>
        </a:xfrm>
      </p:grpSpPr>
      <p:sp>
        <p:nvSpPr>
          <p:cNvPr id="3878" name="Shape 3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9" name="Shape 38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ERWAN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8" name="Shape 3978"/>
        <p:cNvGrpSpPr/>
        <p:nvPr/>
      </p:nvGrpSpPr>
      <p:grpSpPr>
        <a:xfrm>
          <a:off x="0" y="0"/>
          <a:ext cx="0" cy="0"/>
          <a:chOff x="0" y="0"/>
          <a:chExt cx="0" cy="0"/>
        </a:xfrm>
      </p:grpSpPr>
      <p:sp>
        <p:nvSpPr>
          <p:cNvPr id="3979" name="Shape 39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0" name="Shape 398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3" name="Shape 3983"/>
        <p:cNvGrpSpPr/>
        <p:nvPr/>
      </p:nvGrpSpPr>
      <p:grpSpPr>
        <a:xfrm>
          <a:off x="0" y="0"/>
          <a:ext cx="0" cy="0"/>
          <a:chOff x="0" y="0"/>
          <a:chExt cx="0" cy="0"/>
        </a:xfrm>
      </p:grpSpPr>
      <p:sp>
        <p:nvSpPr>
          <p:cNvPr id="3984" name="Shape 39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5" name="Shape 398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YANNICK</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0" name="Shape 3990"/>
        <p:cNvGrpSpPr/>
        <p:nvPr/>
      </p:nvGrpSpPr>
      <p:grpSpPr>
        <a:xfrm>
          <a:off x="0" y="0"/>
          <a:ext cx="0" cy="0"/>
          <a:chOff x="0" y="0"/>
          <a:chExt cx="0" cy="0"/>
        </a:xfrm>
      </p:grpSpPr>
      <p:sp>
        <p:nvSpPr>
          <p:cNvPr id="3991" name="Shape 39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2" name="Shape 39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YANNICK</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8" name="Shape 3998"/>
        <p:cNvGrpSpPr/>
        <p:nvPr/>
      </p:nvGrpSpPr>
      <p:grpSpPr>
        <a:xfrm>
          <a:off x="0" y="0"/>
          <a:ext cx="0" cy="0"/>
          <a:chOff x="0" y="0"/>
          <a:chExt cx="0" cy="0"/>
        </a:xfrm>
      </p:grpSpPr>
      <p:sp>
        <p:nvSpPr>
          <p:cNvPr id="3999" name="Shape 39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0" name="Shape 400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YANNICK</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6" name="Shape 4006"/>
        <p:cNvGrpSpPr/>
        <p:nvPr/>
      </p:nvGrpSpPr>
      <p:grpSpPr>
        <a:xfrm>
          <a:off x="0" y="0"/>
          <a:ext cx="0" cy="0"/>
          <a:chOff x="0" y="0"/>
          <a:chExt cx="0" cy="0"/>
        </a:xfrm>
      </p:grpSpPr>
      <p:sp>
        <p:nvSpPr>
          <p:cNvPr id="4007" name="Shape 40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8" name="Shape 40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1" name="Shape 4011"/>
        <p:cNvGrpSpPr/>
        <p:nvPr/>
      </p:nvGrpSpPr>
      <p:grpSpPr>
        <a:xfrm>
          <a:off x="0" y="0"/>
          <a:ext cx="0" cy="0"/>
          <a:chOff x="0" y="0"/>
          <a:chExt cx="0" cy="0"/>
        </a:xfrm>
      </p:grpSpPr>
      <p:sp>
        <p:nvSpPr>
          <p:cNvPr id="4012" name="Shape 40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3" name="Shape 40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ANTHONY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8" name="Shape 4018"/>
        <p:cNvGrpSpPr/>
        <p:nvPr/>
      </p:nvGrpSpPr>
      <p:grpSpPr>
        <a:xfrm>
          <a:off x="0" y="0"/>
          <a:ext cx="0" cy="0"/>
          <a:chOff x="0" y="0"/>
          <a:chExt cx="0" cy="0"/>
        </a:xfrm>
      </p:grpSpPr>
      <p:sp>
        <p:nvSpPr>
          <p:cNvPr id="4019" name="Shape 40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0" name="Shape 40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ANTHONY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6" name="Shape 4026"/>
        <p:cNvGrpSpPr/>
        <p:nvPr/>
      </p:nvGrpSpPr>
      <p:grpSpPr>
        <a:xfrm>
          <a:off x="0" y="0"/>
          <a:ext cx="0" cy="0"/>
          <a:chOff x="0" y="0"/>
          <a:chExt cx="0" cy="0"/>
        </a:xfrm>
      </p:grpSpPr>
      <p:sp>
        <p:nvSpPr>
          <p:cNvPr id="4027" name="Shape 40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8" name="Shape 40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ANTHONY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3" name="Shape 4033"/>
        <p:cNvGrpSpPr/>
        <p:nvPr/>
      </p:nvGrpSpPr>
      <p:grpSpPr>
        <a:xfrm>
          <a:off x="0" y="0"/>
          <a:ext cx="0" cy="0"/>
          <a:chOff x="0" y="0"/>
          <a:chExt cx="0" cy="0"/>
        </a:xfrm>
      </p:grpSpPr>
      <p:sp>
        <p:nvSpPr>
          <p:cNvPr id="4034" name="Shape 4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5" name="Shape 40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ANTHONY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6" name="Shape 4056"/>
        <p:cNvGrpSpPr/>
        <p:nvPr/>
      </p:nvGrpSpPr>
      <p:grpSpPr>
        <a:xfrm>
          <a:off x="0" y="0"/>
          <a:ext cx="0" cy="0"/>
          <a:chOff x="0" y="0"/>
          <a:chExt cx="0" cy="0"/>
        </a:xfrm>
      </p:grpSpPr>
      <p:sp>
        <p:nvSpPr>
          <p:cNvPr id="4057" name="Shape 40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8" name="Shape 40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ANTHONY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3" name="Shape 3883"/>
        <p:cNvGrpSpPr/>
        <p:nvPr/>
      </p:nvGrpSpPr>
      <p:grpSpPr>
        <a:xfrm>
          <a:off x="0" y="0"/>
          <a:ext cx="0" cy="0"/>
          <a:chOff x="0" y="0"/>
          <a:chExt cx="0" cy="0"/>
        </a:xfrm>
      </p:grpSpPr>
      <p:sp>
        <p:nvSpPr>
          <p:cNvPr id="3884" name="Shape 38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5" name="Shape 388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a:solidFill>
                  <a:schemeClr val="dk1"/>
                </a:solidFill>
              </a:rPr>
              <a:t>ERWAN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3" name="Shape 4063"/>
        <p:cNvGrpSpPr/>
        <p:nvPr/>
      </p:nvGrpSpPr>
      <p:grpSpPr>
        <a:xfrm>
          <a:off x="0" y="0"/>
          <a:ext cx="0" cy="0"/>
          <a:chOff x="0" y="0"/>
          <a:chExt cx="0" cy="0"/>
        </a:xfrm>
      </p:grpSpPr>
      <p:sp>
        <p:nvSpPr>
          <p:cNvPr id="4064" name="Shape 40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5" name="Shape 40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8" name="Shape 4068"/>
        <p:cNvGrpSpPr/>
        <p:nvPr/>
      </p:nvGrpSpPr>
      <p:grpSpPr>
        <a:xfrm>
          <a:off x="0" y="0"/>
          <a:ext cx="0" cy="0"/>
          <a:chOff x="0" y="0"/>
          <a:chExt cx="0" cy="0"/>
        </a:xfrm>
      </p:grpSpPr>
      <p:sp>
        <p:nvSpPr>
          <p:cNvPr id="4069" name="Shape 4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0" name="Shape 40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a:solidFill>
                  <a:schemeClr val="dk1"/>
                </a:solidFill>
              </a:rPr>
              <a:t>ERWAN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5" name="Shape 4075"/>
        <p:cNvGrpSpPr/>
        <p:nvPr/>
      </p:nvGrpSpPr>
      <p:grpSpPr>
        <a:xfrm>
          <a:off x="0" y="0"/>
          <a:ext cx="0" cy="0"/>
          <a:chOff x="0" y="0"/>
          <a:chExt cx="0" cy="0"/>
        </a:xfrm>
      </p:grpSpPr>
      <p:sp>
        <p:nvSpPr>
          <p:cNvPr id="4076" name="Shape 40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7" name="Shape 40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fr" sz="1100"/>
              <a:t>ERWAN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0" name="Shape 4080"/>
        <p:cNvGrpSpPr/>
        <p:nvPr/>
      </p:nvGrpSpPr>
      <p:grpSpPr>
        <a:xfrm>
          <a:off x="0" y="0"/>
          <a:ext cx="0" cy="0"/>
          <a:chOff x="0" y="0"/>
          <a:chExt cx="0" cy="0"/>
        </a:xfrm>
      </p:grpSpPr>
      <p:sp>
        <p:nvSpPr>
          <p:cNvPr id="4081" name="Shape 40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2" name="Shape 40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ERWAN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6" name="Shape 4116"/>
        <p:cNvGrpSpPr/>
        <p:nvPr/>
      </p:nvGrpSpPr>
      <p:grpSpPr>
        <a:xfrm>
          <a:off x="0" y="0"/>
          <a:ext cx="0" cy="0"/>
          <a:chOff x="0" y="0"/>
          <a:chExt cx="0" cy="0"/>
        </a:xfrm>
      </p:grpSpPr>
      <p:sp>
        <p:nvSpPr>
          <p:cNvPr id="4117" name="Shape 41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8" name="Shape 411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ERWAN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0" name="Shape 4170"/>
        <p:cNvGrpSpPr/>
        <p:nvPr/>
      </p:nvGrpSpPr>
      <p:grpSpPr>
        <a:xfrm>
          <a:off x="0" y="0"/>
          <a:ext cx="0" cy="0"/>
          <a:chOff x="0" y="0"/>
          <a:chExt cx="0" cy="0"/>
        </a:xfrm>
      </p:grpSpPr>
      <p:sp>
        <p:nvSpPr>
          <p:cNvPr id="4171" name="Shape 4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2" name="Shape 4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ANTHONY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5" name="Shape 4175"/>
        <p:cNvGrpSpPr/>
        <p:nvPr/>
      </p:nvGrpSpPr>
      <p:grpSpPr>
        <a:xfrm>
          <a:off x="0" y="0"/>
          <a:ext cx="0" cy="0"/>
          <a:chOff x="0" y="0"/>
          <a:chExt cx="0" cy="0"/>
        </a:xfrm>
      </p:grpSpPr>
      <p:sp>
        <p:nvSpPr>
          <p:cNvPr id="4176" name="Shape 4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7" name="Shape 4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solidFill>
                  <a:schemeClr val="dk1"/>
                </a:solidFill>
              </a:rPr>
              <a:t>ANTHONY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0" name="Shape 3890"/>
        <p:cNvGrpSpPr/>
        <p:nvPr/>
      </p:nvGrpSpPr>
      <p:grpSpPr>
        <a:xfrm>
          <a:off x="0" y="0"/>
          <a:ext cx="0" cy="0"/>
          <a:chOff x="0" y="0"/>
          <a:chExt cx="0" cy="0"/>
        </a:xfrm>
      </p:grpSpPr>
      <p:sp>
        <p:nvSpPr>
          <p:cNvPr id="3891" name="Shape 38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2" name="Shape 38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sz="1100">
                <a:solidFill>
                  <a:schemeClr val="dk1"/>
                </a:solidFill>
              </a:rPr>
              <a:t>ERWAN</a:t>
            </a:r>
            <a:endParaRPr sz="1100">
              <a:solidFill>
                <a:schemeClr val="dk1"/>
              </a:solidFill>
            </a:endParaRPr>
          </a:p>
          <a:p>
            <a:pPr indent="0" lvl="0" marL="0">
              <a:spcBef>
                <a:spcPts val="0"/>
              </a:spcBef>
              <a:spcAft>
                <a:spcPts val="0"/>
              </a:spcAft>
              <a:buClr>
                <a:schemeClr val="dk1"/>
              </a:buClr>
              <a:buSzPts val="1100"/>
              <a:buFont typeface="Arial"/>
              <a:buNone/>
            </a:pPr>
            <a:r>
              <a:t/>
            </a:r>
            <a:endParaRPr sz="1100">
              <a:solidFill>
                <a:schemeClr val="dk1"/>
              </a:solidFill>
            </a:endParaRPr>
          </a:p>
          <a:p>
            <a:pPr indent="0" lvl="0" marL="0">
              <a:spcBef>
                <a:spcPts val="0"/>
              </a:spcBef>
              <a:spcAft>
                <a:spcPts val="0"/>
              </a:spcAft>
              <a:buClr>
                <a:schemeClr val="dk1"/>
              </a:buClr>
              <a:buSzPts val="1100"/>
              <a:buFont typeface="Arial"/>
              <a:buNone/>
            </a:pPr>
            <a:r>
              <a:rPr lang="fr" sz="1100">
                <a:solidFill>
                  <a:schemeClr val="dk1"/>
                </a:solidFill>
              </a:rPr>
              <a:t>Pour appréhender une structure et les liens entre les données, il est préférable d’avoir une visualisation. Cependant, cela est souvent complexe, notamment parce que les liaisons entre les données sont vastes et peu ordonnées.</a:t>
            </a:r>
            <a:endParaRPr sz="1100">
              <a:solidFill>
                <a:schemeClr val="dk1"/>
              </a:solidFill>
            </a:endParaRPr>
          </a:p>
          <a:p>
            <a:pPr indent="0" lvl="0" marL="0">
              <a:spcBef>
                <a:spcPts val="0"/>
              </a:spcBef>
              <a:spcAft>
                <a:spcPts val="0"/>
              </a:spcAft>
              <a:buClr>
                <a:schemeClr val="dk1"/>
              </a:buClr>
              <a:buSzPts val="1100"/>
              <a:buFont typeface="Arial"/>
              <a:buNone/>
            </a:pPr>
            <a:r>
              <a:rPr lang="fr" sz="1100">
                <a:solidFill>
                  <a:schemeClr val="dk1"/>
                </a:solidFill>
              </a:rPr>
              <a:t>Le but du projet est donc de proposer des solutions pour visualiser une base, notamment en rapprochant les éléments de la T-Box (Définition des types) et de la A-Box (Instanciation des objets)</a:t>
            </a:r>
            <a:endParaRPr sz="1100">
              <a:solidFill>
                <a:schemeClr val="dk1"/>
              </a:solidFill>
            </a:endParaRPr>
          </a:p>
          <a:p>
            <a:pPr indent="0" lvl="0" marL="0" rtl="0">
              <a:spcBef>
                <a:spcPts val="0"/>
              </a:spcBef>
              <a:spcAft>
                <a:spcPts val="0"/>
              </a:spcAft>
              <a:buClr>
                <a:schemeClr val="dk1"/>
              </a:buClr>
              <a:buSzPts val="1100"/>
              <a:buFont typeface="Arial"/>
              <a:buNone/>
            </a:pPr>
            <a:r>
              <a:rPr lang="fr" sz="1100">
                <a:solidFill>
                  <a:schemeClr val="dk1"/>
                </a:solidFill>
              </a:rPr>
              <a:t>Nous allons vous proposer 3 axes de solutions avant de vous présenter comment combiner ces solutions en pour répondre au sujet.</a:t>
            </a:r>
            <a:endParaRPr sz="11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7" name="Shape 3897"/>
        <p:cNvGrpSpPr/>
        <p:nvPr/>
      </p:nvGrpSpPr>
      <p:grpSpPr>
        <a:xfrm>
          <a:off x="0" y="0"/>
          <a:ext cx="0" cy="0"/>
          <a:chOff x="0" y="0"/>
          <a:chExt cx="0" cy="0"/>
        </a:xfrm>
      </p:grpSpPr>
      <p:sp>
        <p:nvSpPr>
          <p:cNvPr id="3898" name="Shape 38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9" name="Shape 38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2" name="Shape 3902"/>
        <p:cNvGrpSpPr/>
        <p:nvPr/>
      </p:nvGrpSpPr>
      <p:grpSpPr>
        <a:xfrm>
          <a:off x="0" y="0"/>
          <a:ext cx="0" cy="0"/>
          <a:chOff x="0" y="0"/>
          <a:chExt cx="0" cy="0"/>
        </a:xfrm>
      </p:grpSpPr>
      <p:sp>
        <p:nvSpPr>
          <p:cNvPr id="3903" name="Shape 39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4" name="Shape 390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9" name="Shape 3909"/>
        <p:cNvGrpSpPr/>
        <p:nvPr/>
      </p:nvGrpSpPr>
      <p:grpSpPr>
        <a:xfrm>
          <a:off x="0" y="0"/>
          <a:ext cx="0" cy="0"/>
          <a:chOff x="0" y="0"/>
          <a:chExt cx="0" cy="0"/>
        </a:xfrm>
      </p:grpSpPr>
      <p:sp>
        <p:nvSpPr>
          <p:cNvPr id="3910" name="Shape 39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1" name="Shape 39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7" name="Shape 3927"/>
        <p:cNvGrpSpPr/>
        <p:nvPr/>
      </p:nvGrpSpPr>
      <p:grpSpPr>
        <a:xfrm>
          <a:off x="0" y="0"/>
          <a:ext cx="0" cy="0"/>
          <a:chOff x="0" y="0"/>
          <a:chExt cx="0" cy="0"/>
        </a:xfrm>
      </p:grpSpPr>
      <p:sp>
        <p:nvSpPr>
          <p:cNvPr id="3928" name="Shape 39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9" name="Shape 39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4" name="Shape 3944"/>
        <p:cNvGrpSpPr/>
        <p:nvPr/>
      </p:nvGrpSpPr>
      <p:grpSpPr>
        <a:xfrm>
          <a:off x="0" y="0"/>
          <a:ext cx="0" cy="0"/>
          <a:chOff x="0" y="0"/>
          <a:chExt cx="0" cy="0"/>
        </a:xfrm>
      </p:grpSpPr>
      <p:sp>
        <p:nvSpPr>
          <p:cNvPr id="3945" name="Shape 39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6" name="Shape 394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1" name="Shape 3951"/>
        <p:cNvGrpSpPr/>
        <p:nvPr/>
      </p:nvGrpSpPr>
      <p:grpSpPr>
        <a:xfrm>
          <a:off x="0" y="0"/>
          <a:ext cx="0" cy="0"/>
          <a:chOff x="0" y="0"/>
          <a:chExt cx="0" cy="0"/>
        </a:xfrm>
      </p:grpSpPr>
      <p:sp>
        <p:nvSpPr>
          <p:cNvPr id="3952" name="Shape 39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3" name="Shape 395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lang="fr" sz="1100">
                <a:solidFill>
                  <a:schemeClr val="dk1"/>
                </a:solidFill>
              </a:rPr>
              <a:t>MATTHIEU</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54" name="Shape 54"/>
        <p:cNvGrpSpPr/>
        <p:nvPr/>
      </p:nvGrpSpPr>
      <p:grpSpPr>
        <a:xfrm>
          <a:off x="0" y="0"/>
          <a:ext cx="0" cy="0"/>
          <a:chOff x="0" y="0"/>
          <a:chExt cx="0" cy="0"/>
        </a:xfrm>
      </p:grpSpPr>
      <p:sp>
        <p:nvSpPr>
          <p:cNvPr id="55" name="Shape 55"/>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1pPr>
            <a:lvl2pPr lvl="1"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2pPr>
            <a:lvl3pPr lvl="2"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3pPr>
            <a:lvl4pPr lvl="3"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4pPr>
            <a:lvl5pPr lvl="4"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5pPr>
            <a:lvl6pPr lvl="5"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6pPr>
            <a:lvl7pPr lvl="6"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7pPr>
            <a:lvl8pPr lvl="7"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8pPr>
            <a:lvl9pPr lvl="8"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9pPr>
          </a:lstStyle>
          <a:p/>
        </p:txBody>
      </p:sp>
      <p:grpSp>
        <p:nvGrpSpPr>
          <p:cNvPr id="56" name="Shape 56"/>
          <p:cNvGrpSpPr/>
          <p:nvPr/>
        </p:nvGrpSpPr>
        <p:grpSpPr>
          <a:xfrm rot="10800000">
            <a:off x="8705367" y="28698"/>
            <a:ext cx="410132" cy="5086302"/>
            <a:chOff x="836200" y="238125"/>
            <a:chExt cx="422425" cy="5238750"/>
          </a:xfrm>
        </p:grpSpPr>
        <p:sp>
          <p:nvSpPr>
            <p:cNvPr id="57" name="Shape 57"/>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Shape 137"/>
          <p:cNvGrpSpPr/>
          <p:nvPr/>
        </p:nvGrpSpPr>
        <p:grpSpPr>
          <a:xfrm rot="10800000">
            <a:off x="6659535" y="28698"/>
            <a:ext cx="2309844" cy="5086302"/>
            <a:chOff x="986700" y="238125"/>
            <a:chExt cx="2379075" cy="5238750"/>
          </a:xfrm>
        </p:grpSpPr>
        <p:sp>
          <p:nvSpPr>
            <p:cNvPr id="138" name="Shape 138"/>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Shape 217"/>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Shape 220"/>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Shape 223"/>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Shape 228"/>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Shape 234"/>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Shape 235"/>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Shape 257"/>
          <p:cNvGrpSpPr/>
          <p:nvPr/>
        </p:nvGrpSpPr>
        <p:grpSpPr>
          <a:xfrm rot="10800000">
            <a:off x="6367294" y="28698"/>
            <a:ext cx="2017554" cy="5086302"/>
            <a:chOff x="1588750" y="238125"/>
            <a:chExt cx="2078025" cy="5238750"/>
          </a:xfrm>
        </p:grpSpPr>
        <p:sp>
          <p:nvSpPr>
            <p:cNvPr id="258" name="Shape 258"/>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Shape 270"/>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Shape 336"/>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Shape 337"/>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Shape 339"/>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Shape 340"/>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Shape 373"/>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Shape 374"/>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Shape 422"/>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Shape 423"/>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Shape 440"/>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Shape 442"/>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Shape 443"/>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Shape 444"/>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Shape 445"/>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Shape 446"/>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Shape 447"/>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Shape 448"/>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Shape 467"/>
          <p:cNvGrpSpPr/>
          <p:nvPr/>
        </p:nvGrpSpPr>
        <p:grpSpPr>
          <a:xfrm rot="10800000">
            <a:off x="6367294" y="28698"/>
            <a:ext cx="2309820" cy="5086302"/>
            <a:chOff x="1287725" y="238125"/>
            <a:chExt cx="2379050" cy="5238750"/>
          </a:xfrm>
        </p:grpSpPr>
        <p:sp>
          <p:nvSpPr>
            <p:cNvPr id="468" name="Shape 468"/>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Shape 481"/>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Shape 482"/>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Shape 527"/>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Shape 528"/>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Shape 529"/>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Shape 530"/>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Shape 531"/>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Shape 548"/>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Shape 550"/>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Shape 551"/>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Shape 552"/>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Shape 553"/>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Shape 554"/>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Shape 555"/>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Shape 557"/>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Shape 558"/>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Shape 560"/>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Shape 561"/>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Shape 562"/>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Shape 563"/>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Shape 564"/>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71" name="Shape 571"/>
        <p:cNvGrpSpPr/>
        <p:nvPr/>
      </p:nvGrpSpPr>
      <p:grpSpPr>
        <a:xfrm>
          <a:off x="0" y="0"/>
          <a:ext cx="0" cy="0"/>
          <a:chOff x="0" y="0"/>
          <a:chExt cx="0" cy="0"/>
        </a:xfrm>
      </p:grpSpPr>
      <p:sp>
        <p:nvSpPr>
          <p:cNvPr id="572" name="Shape 572"/>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573" name="Shape 573"/>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sp>
        <p:nvSpPr>
          <p:cNvPr id="574" name="Shape 574"/>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grpSp>
        <p:nvGrpSpPr>
          <p:cNvPr id="575" name="Shape 575"/>
          <p:cNvGrpSpPr/>
          <p:nvPr/>
        </p:nvGrpSpPr>
        <p:grpSpPr>
          <a:xfrm rot="10800000">
            <a:off x="8851487" y="28707"/>
            <a:ext cx="264012" cy="5086302"/>
            <a:chOff x="5307800" y="238125"/>
            <a:chExt cx="271925" cy="5238750"/>
          </a:xfrm>
        </p:grpSpPr>
        <p:sp>
          <p:nvSpPr>
            <p:cNvPr id="576" name="Shape 57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Shape 58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Shape 58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Shape 59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Shape 59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Shape 633"/>
          <p:cNvGrpSpPr/>
          <p:nvPr/>
        </p:nvGrpSpPr>
        <p:grpSpPr>
          <a:xfrm rot="10800000">
            <a:off x="7828571" y="28707"/>
            <a:ext cx="1140783" cy="5086302"/>
            <a:chOff x="5458325" y="238125"/>
            <a:chExt cx="1174975" cy="5238750"/>
          </a:xfrm>
        </p:grpSpPr>
        <p:sp>
          <p:nvSpPr>
            <p:cNvPr id="634" name="Shape 63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Shape 65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Shape 65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Shape 66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Shape 66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Shape 66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Shape 66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Shape 66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Shape 67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Shape 696"/>
          <p:cNvGrpSpPr/>
          <p:nvPr/>
        </p:nvGrpSpPr>
        <p:grpSpPr>
          <a:xfrm rot="10800000">
            <a:off x="7682451" y="28707"/>
            <a:ext cx="994639" cy="4940182"/>
            <a:chOff x="5759350" y="388625"/>
            <a:chExt cx="1024450" cy="5088250"/>
          </a:xfrm>
        </p:grpSpPr>
        <p:sp>
          <p:nvSpPr>
            <p:cNvPr id="697" name="Shape 69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Shape 70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Shape 70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Shape 75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Shape 75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Shape 77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Shape 77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Shape 77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Shape 77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Shape 77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Shape 77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Shape 77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Shape 77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Shape 77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Shape 78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Shape 78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Shape 78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Shape 78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Shape 78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Shape 78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Shape 78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Shape 78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Shape 78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Shape 78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Shape 79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Shape 79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Shape 79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Shape 79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Shape 79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Shape 79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Shape 79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Shape 79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8" name="Shape 798"/>
          <p:cNvGrpSpPr/>
          <p:nvPr/>
        </p:nvGrpSpPr>
        <p:grpSpPr>
          <a:xfrm rot="10800000">
            <a:off x="7682450" y="28707"/>
            <a:ext cx="1140783" cy="5086302"/>
            <a:chOff x="5608825" y="238125"/>
            <a:chExt cx="1174975" cy="5238750"/>
          </a:xfrm>
        </p:grpSpPr>
        <p:sp>
          <p:nvSpPr>
            <p:cNvPr id="799" name="Shape 79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Shape 80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Shape 80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Shape 80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Shape 80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Shape 80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Shape 80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Shape 80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Shape 80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Shape 80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Shape 80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Shape 81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Shape 81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Shape 81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Shape 81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Shape 81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Shape 81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Shape 81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Shape 81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Shape 81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Shape 81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Shape 82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Shape 82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Shape 82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Shape 82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Shape 82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Shape 82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Shape 82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Shape 82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Shape 82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Shape 82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Shape 83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Shape 83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Shape 83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Shape 83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Shape 83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Shape 83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Shape 83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Shape 83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Shape 83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Shape 83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Shape 84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Shape 84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Shape 84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Shape 84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Shape 84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Shape 84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Shape 84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Shape 84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Shape 84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Shape 84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0" name="Shape 850"/>
        <p:cNvGrpSpPr/>
        <p:nvPr/>
      </p:nvGrpSpPr>
      <p:grpSpPr>
        <a:xfrm>
          <a:off x="0" y="0"/>
          <a:ext cx="0" cy="0"/>
          <a:chOff x="0" y="0"/>
          <a:chExt cx="0" cy="0"/>
        </a:xfrm>
      </p:grpSpPr>
      <p:grpSp>
        <p:nvGrpSpPr>
          <p:cNvPr id="851" name="Shape 851"/>
          <p:cNvGrpSpPr/>
          <p:nvPr/>
        </p:nvGrpSpPr>
        <p:grpSpPr>
          <a:xfrm rot="10800000">
            <a:off x="8851487" y="28707"/>
            <a:ext cx="264012" cy="5086302"/>
            <a:chOff x="5307800" y="238125"/>
            <a:chExt cx="271925" cy="5238750"/>
          </a:xfrm>
        </p:grpSpPr>
        <p:sp>
          <p:nvSpPr>
            <p:cNvPr id="852" name="Shape 85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Shape 85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Shape 85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Shape 85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Shape 85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Shape 85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Shape 85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Shape 85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Shape 86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Shape 86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Shape 86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Shape 86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Shape 86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Shape 86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Shape 86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Shape 86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Shape 86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Shape 86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Shape 87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Shape 87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Shape 87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Shape 87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Shape 87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Shape 87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Shape 87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Shape 87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Shape 87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Shape 87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Shape 88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Shape 88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Shape 88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Shape 88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Shape 88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Shape 88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Shape 88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Shape 88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Shape 88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Shape 88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Shape 89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Shape 89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Shape 89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Shape 89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Shape 89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Shape 89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Shape 89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Shape 89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Shape 89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Shape 89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Shape 90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Shape 90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Shape 90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Shape 90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Shape 90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Shape 90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Shape 90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Shape 90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Shape 90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Shape 909"/>
          <p:cNvGrpSpPr/>
          <p:nvPr/>
        </p:nvGrpSpPr>
        <p:grpSpPr>
          <a:xfrm rot="10800000">
            <a:off x="7828571" y="28707"/>
            <a:ext cx="1140783" cy="5086302"/>
            <a:chOff x="5458325" y="238125"/>
            <a:chExt cx="1174975" cy="5238750"/>
          </a:xfrm>
        </p:grpSpPr>
        <p:sp>
          <p:nvSpPr>
            <p:cNvPr id="910" name="Shape 91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Shape 91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Shape 91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Shape 91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Shape 91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Shape 91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Shape 91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Shape 91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Shape 91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Shape 91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Shape 92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Shape 92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Shape 92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Shape 92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Shape 92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Shape 92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Shape 92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Shape 92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Shape 92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Shape 92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Shape 93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Shape 93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Shape 93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Shape 93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Shape 93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Shape 93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Shape 93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Shape 93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Shape 93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Shape 93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Shape 94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Shape 94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Shape 94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Shape 94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Shape 94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Shape 94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Shape 94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Shape 94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Shape 94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Shape 94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Shape 95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Shape 95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Shape 95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Shape 95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Shape 95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Shape 95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Shape 95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Shape 95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Shape 95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Shape 95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Shape 96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Shape 96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Shape 96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Shape 96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Shape 96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Shape 96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Shape 96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Shape 96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Shape 96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Shape 96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Shape 97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Shape 97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Shape 972"/>
          <p:cNvGrpSpPr/>
          <p:nvPr/>
        </p:nvGrpSpPr>
        <p:grpSpPr>
          <a:xfrm rot="10800000">
            <a:off x="7682451" y="28707"/>
            <a:ext cx="994639" cy="4940182"/>
            <a:chOff x="5759350" y="388625"/>
            <a:chExt cx="1024450" cy="5088250"/>
          </a:xfrm>
        </p:grpSpPr>
        <p:sp>
          <p:nvSpPr>
            <p:cNvPr id="973" name="Shape 97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Shape 97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Shape 97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Shape 97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Shape 97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Shape 97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Shape 97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Shape 98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Shape 98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Shape 98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Shape 98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Shape 98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Shape 98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Shape 98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Shape 98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Shape 98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Shape 98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Shape 99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Shape 99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Shape 99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Shape 99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Shape 99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Shape 99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Shape 99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Shape 99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Shape 99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Shape 99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Shape 100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Shape 100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Shape 100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Shape 100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Shape 100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Shape 100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Shape 100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Shape 100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Shape 100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Shape 100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Shape 101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Shape 101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Shape 101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Shape 101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Shape 101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Shape 101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Shape 101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Shape 101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Shape 101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Shape 101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Shape 102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Shape 102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Shape 102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Shape 102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Shape 102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Shape 102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Shape 102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Shape 102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Shape 102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Shape 102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Shape 103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Shape 103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Shape 103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Shape 103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Shape 103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Shape 103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Shape 103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Shape 103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Shape 103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Shape 103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Shape 104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Shape 104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Shape 104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Shape 104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Shape 104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Shape 104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Shape 104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Shape 104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Shape 104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Shape 104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Shape 105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Shape 105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Shape 105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Shape 105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Shape 105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Shape 105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Shape 105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Shape 105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Shape 105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Shape 105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Shape 106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Shape 106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Shape 106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Shape 106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Shape 106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Shape 106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Shape 106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Shape 106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Shape 106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Shape 106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Shape 107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Shape 107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Shape 107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Shape 107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4" name="Shape 1074"/>
          <p:cNvGrpSpPr/>
          <p:nvPr/>
        </p:nvGrpSpPr>
        <p:grpSpPr>
          <a:xfrm rot="10800000">
            <a:off x="7682450" y="28707"/>
            <a:ext cx="1140783" cy="5086302"/>
            <a:chOff x="5608825" y="238125"/>
            <a:chExt cx="1174975" cy="5238750"/>
          </a:xfrm>
        </p:grpSpPr>
        <p:sp>
          <p:nvSpPr>
            <p:cNvPr id="1075" name="Shape 107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Shape 107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Shape 107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Shape 107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Shape 107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Shape 108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Shape 108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Shape 108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Shape 108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Shape 108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Shape 108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Shape 108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Shape 108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Shape 108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Shape 108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Shape 109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Shape 109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Shape 109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Shape 109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Shape 109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Shape 109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Shape 109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Shape 109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Shape 109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Shape 109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Shape 110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Shape 110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Shape 110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Shape 110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Shape 110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Shape 110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Shape 110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Shape 110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Shape 110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Shape 110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Shape 111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Shape 111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Shape 111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Shape 111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Shape 111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Shape 111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Shape 111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Shape 111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Shape 111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Shape 111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Shape 112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Shape 112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Shape 112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Shape 112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Shape 112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5" name="Shape 112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26" name="Shape 1126"/>
        <p:cNvGrpSpPr/>
        <p:nvPr/>
      </p:nvGrpSpPr>
      <p:grpSpPr>
        <a:xfrm>
          <a:off x="0" y="0"/>
          <a:ext cx="0" cy="0"/>
          <a:chOff x="0" y="0"/>
          <a:chExt cx="0" cy="0"/>
        </a:xfrm>
      </p:grpSpPr>
      <p:sp>
        <p:nvSpPr>
          <p:cNvPr id="1127" name="Shape 1127"/>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9pPr>
          </a:lstStyle>
          <a:p/>
        </p:txBody>
      </p:sp>
      <p:sp>
        <p:nvSpPr>
          <p:cNvPr id="1128" name="Shape 1128"/>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2400"/>
              <a:buFont typeface="Titillium Web Light"/>
              <a:buNone/>
              <a:defRPr b="0" i="0" sz="2400" u="none" cap="none" strike="noStrike">
                <a:solidFill>
                  <a:srgbClr val="80BFB7"/>
                </a:solidFill>
                <a:latin typeface="Titillium Web Light"/>
                <a:ea typeface="Titillium Web Light"/>
                <a:cs typeface="Titillium Web Light"/>
                <a:sym typeface="Titillium Web Light"/>
              </a:defRPr>
            </a:lvl1pPr>
            <a:lvl2pPr lvl="1"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2pPr>
            <a:lvl3pPr lvl="2"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3pPr>
            <a:lvl4pPr lvl="3"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4pPr>
            <a:lvl5pPr lvl="4"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5pPr>
            <a:lvl6pPr lvl="5"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6pPr>
            <a:lvl7pPr lvl="6"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7pPr>
            <a:lvl8pPr lvl="7"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8pPr>
            <a:lvl9pPr lvl="8"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9pPr>
          </a:lstStyle>
          <a:p/>
        </p:txBody>
      </p:sp>
      <p:grpSp>
        <p:nvGrpSpPr>
          <p:cNvPr id="1129" name="Shape 1129"/>
          <p:cNvGrpSpPr/>
          <p:nvPr/>
        </p:nvGrpSpPr>
        <p:grpSpPr>
          <a:xfrm rot="10800000">
            <a:off x="8705367" y="28698"/>
            <a:ext cx="410132" cy="5086302"/>
            <a:chOff x="836200" y="238125"/>
            <a:chExt cx="422425" cy="5238750"/>
          </a:xfrm>
        </p:grpSpPr>
        <p:sp>
          <p:nvSpPr>
            <p:cNvPr id="1130" name="Shape 1130"/>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Shape 1131"/>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Shape 1132"/>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Shape 1133"/>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Shape 1134"/>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Shape 1135"/>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Shape 1136"/>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Shape 1137"/>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Shape 1138"/>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Shape 1139"/>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Shape 1140"/>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Shape 1141"/>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Shape 1142"/>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Shape 1143"/>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Shape 1144"/>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Shape 1145"/>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Shape 1146"/>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Shape 1147"/>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Shape 1148"/>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Shape 1149"/>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Shape 1150"/>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Shape 1151"/>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Shape 1152"/>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Shape 1153"/>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Shape 1154"/>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Shape 1155"/>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Shape 1156"/>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Shape 1157"/>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Shape 1158"/>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Shape 1159"/>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Shape 1160"/>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Shape 1161"/>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Shape 1162"/>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Shape 1163"/>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Shape 1164"/>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Shape 1165"/>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Shape 1166"/>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Shape 1167"/>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Shape 1168"/>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Shape 1169"/>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Shape 1170"/>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Shape 1171"/>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Shape 1172"/>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Shape 1173"/>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Shape 1174"/>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Shape 1175"/>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Shape 1176"/>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Shape 1177"/>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Shape 1178"/>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Shape 1179"/>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Shape 1180"/>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Shape 1181"/>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Shape 1182"/>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Shape 1183"/>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Shape 1184"/>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Shape 1185"/>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Shape 1186"/>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Shape 1187"/>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Shape 1188"/>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Shape 1189"/>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Shape 1190"/>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Shape 1191"/>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Shape 1192"/>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Shape 1193"/>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Shape 1194"/>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Shape 1195"/>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Shape 1196"/>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Shape 1197"/>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Shape 1198"/>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Shape 1199"/>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Shape 1200"/>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Shape 1201"/>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Shape 1202"/>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Shape 1203"/>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Shape 1204"/>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Shape 1205"/>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Shape 1206"/>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Shape 1207"/>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Shape 1208"/>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Shape 1209"/>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0" name="Shape 1210"/>
          <p:cNvGrpSpPr/>
          <p:nvPr/>
        </p:nvGrpSpPr>
        <p:grpSpPr>
          <a:xfrm rot="10800000">
            <a:off x="6659535" y="28698"/>
            <a:ext cx="2309844" cy="5086302"/>
            <a:chOff x="986700" y="238125"/>
            <a:chExt cx="2379075" cy="5238750"/>
          </a:xfrm>
        </p:grpSpPr>
        <p:sp>
          <p:nvSpPr>
            <p:cNvPr id="1211" name="Shape 1211"/>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Shape 1212"/>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Shape 1213"/>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Shape 1214"/>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Shape 1215"/>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Shape 1216"/>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Shape 1217"/>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Shape 1218"/>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Shape 1219"/>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Shape 1220"/>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Shape 1221"/>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Shape 1222"/>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Shape 1223"/>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Shape 1224"/>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Shape 1225"/>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Shape 1226"/>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Shape 1227"/>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Shape 1228"/>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Shape 1229"/>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Shape 1230"/>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Shape 1231"/>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Shape 1232"/>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Shape 1233"/>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Shape 1234"/>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Shape 1235"/>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Shape 1236"/>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Shape 1237"/>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Shape 1238"/>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Shape 1239"/>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Shape 1240"/>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Shape 1241"/>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Shape 1242"/>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Shape 1243"/>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Shape 1244"/>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Shape 1245"/>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Shape 1246"/>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Shape 1247"/>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Shape 1248"/>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Shape 1249"/>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Shape 1250"/>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Shape 1251"/>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Shape 1252"/>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Shape 1253"/>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Shape 1254"/>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Shape 1255"/>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Shape 1256"/>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Shape 1257"/>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Shape 1258"/>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Shape 1259"/>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Shape 1260"/>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Shape 1261"/>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Shape 1262"/>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Shape 1263"/>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Shape 1264"/>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Shape 1265"/>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Shape 1266"/>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Shape 1267"/>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Shape 1268"/>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Shape 1269"/>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Shape 1270"/>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Shape 1271"/>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Shape 1272"/>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Shape 1273"/>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Shape 1274"/>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Shape 1275"/>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Shape 1276"/>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Shape 1277"/>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Shape 1278"/>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Shape 1279"/>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Shape 1280"/>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Shape 1281"/>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Shape 1282"/>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Shape 1283"/>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Shape 1284"/>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Shape 1285"/>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Shape 1286"/>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Shape 1287"/>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Shape 1288"/>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Shape 1289"/>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Shape 1290"/>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Shape 1291"/>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Shape 1292"/>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Shape 1293"/>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Shape 1294"/>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Shape 1295"/>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Shape 1296"/>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Shape 1297"/>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Shape 1298"/>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Shape 1299"/>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Shape 1300"/>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Shape 1301"/>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Shape 1302"/>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Shape 1303"/>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Shape 1304"/>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Shape 1305"/>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Shape 1306"/>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Shape 1307"/>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Shape 1308"/>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Shape 1309"/>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Shape 1310"/>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Shape 1311"/>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Shape 1312"/>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Shape 1313"/>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Shape 1314"/>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Shape 1315"/>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Shape 1316"/>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Shape 1317"/>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Shape 1318"/>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Shape 1319"/>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Shape 1320"/>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Shape 1321"/>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Shape 1322"/>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Shape 1323"/>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Shape 1324"/>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Shape 1325"/>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Shape 1326"/>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Shape 1327"/>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Shape 1328"/>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Shape 1329"/>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0" name="Shape 1330"/>
          <p:cNvGrpSpPr/>
          <p:nvPr/>
        </p:nvGrpSpPr>
        <p:grpSpPr>
          <a:xfrm rot="10800000">
            <a:off x="6367294" y="28698"/>
            <a:ext cx="2017554" cy="5086302"/>
            <a:chOff x="1588750" y="238125"/>
            <a:chExt cx="2078025" cy="5238750"/>
          </a:xfrm>
        </p:grpSpPr>
        <p:sp>
          <p:nvSpPr>
            <p:cNvPr id="1331" name="Shape 1331"/>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Shape 1332"/>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Shape 1333"/>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Shape 1334"/>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Shape 1335"/>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Shape 1336"/>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Shape 1337"/>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Shape 1338"/>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Shape 1339"/>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Shape 1340"/>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Shape 1341"/>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Shape 1342"/>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Shape 1343"/>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Shape 1344"/>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Shape 1345"/>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Shape 1346"/>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Shape 1347"/>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Shape 1348"/>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Shape 1349"/>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Shape 1350"/>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Shape 1351"/>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Shape 1352"/>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Shape 1353"/>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Shape 1354"/>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Shape 1355"/>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Shape 1356"/>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Shape 1357"/>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Shape 1358"/>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Shape 1359"/>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Shape 1360"/>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Shape 1361"/>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Shape 1362"/>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Shape 1363"/>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Shape 1364"/>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Shape 1365"/>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Shape 1366"/>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Shape 1367"/>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Shape 1368"/>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Shape 1369"/>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Shape 1370"/>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Shape 1371"/>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Shape 1372"/>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Shape 1373"/>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Shape 1374"/>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Shape 1375"/>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Shape 1376"/>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Shape 1377"/>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Shape 1378"/>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Shape 1379"/>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Shape 1380"/>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Shape 1381"/>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Shape 1382"/>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Shape 1383"/>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Shape 1384"/>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Shape 1385"/>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Shape 1386"/>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Shape 1387"/>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Shape 1388"/>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Shape 1389"/>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Shape 1390"/>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Shape 1391"/>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Shape 1392"/>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Shape 1393"/>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Shape 1394"/>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Shape 1395"/>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Shape 1396"/>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Shape 1397"/>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Shape 1398"/>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Shape 1399"/>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Shape 1400"/>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Shape 1401"/>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Shape 1402"/>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Shape 1403"/>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Shape 1404"/>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Shape 1405"/>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Shape 1406"/>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Shape 1407"/>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Shape 1408"/>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Shape 1409"/>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Shape 1410"/>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Shape 1411"/>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Shape 1412"/>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Shape 1413"/>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Shape 1414"/>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Shape 1415"/>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Shape 1416"/>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Shape 1417"/>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Shape 1418"/>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Shape 1419"/>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Shape 1420"/>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Shape 1421"/>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Shape 1422"/>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Shape 1423"/>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Shape 1424"/>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Shape 1425"/>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Shape 1426"/>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Shape 1427"/>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Shape 1428"/>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Shape 1429"/>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Shape 1430"/>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Shape 1431"/>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Shape 1432"/>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Shape 1433"/>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Shape 1434"/>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Shape 1435"/>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Shape 1436"/>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Shape 1437"/>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Shape 1438"/>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Shape 1439"/>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Shape 1440"/>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Shape 1441"/>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Shape 1442"/>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Shape 1443"/>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Shape 1444"/>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Shape 1445"/>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Shape 1446"/>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Shape 1447"/>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Shape 1448"/>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Shape 1449"/>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Shape 1450"/>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Shape 1451"/>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Shape 1452"/>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Shape 1453"/>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Shape 1454"/>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Shape 1455"/>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Shape 1456"/>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Shape 1457"/>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Shape 1458"/>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Shape 1459"/>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Shape 1460"/>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Shape 1461"/>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Shape 1462"/>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Shape 1463"/>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Shape 1464"/>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Shape 1465"/>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Shape 1466"/>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Shape 1467"/>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Shape 1468"/>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Shape 1469"/>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Shape 1470"/>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Shape 1471"/>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Shape 1472"/>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Shape 1473"/>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Shape 1474"/>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Shape 1475"/>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Shape 1476"/>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Shape 1477"/>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Shape 1478"/>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Shape 1479"/>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Shape 1480"/>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Shape 1481"/>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Shape 1482"/>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Shape 1483"/>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Shape 1484"/>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Shape 1485"/>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Shape 1486"/>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Shape 1487"/>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Shape 1488"/>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Shape 1489"/>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Shape 1490"/>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Shape 1491"/>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Shape 1492"/>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Shape 1493"/>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Shape 1494"/>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Shape 1495"/>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Shape 1496"/>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Shape 1497"/>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Shape 1498"/>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Shape 1499"/>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Shape 1500"/>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Shape 1501"/>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Shape 1502"/>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Shape 1503"/>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Shape 1504"/>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Shape 1505"/>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Shape 1506"/>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Shape 1507"/>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Shape 1508"/>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Shape 1509"/>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Shape 1510"/>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Shape 1511"/>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Shape 1512"/>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Shape 1513"/>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Shape 1514"/>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Shape 1515"/>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Shape 1516"/>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Shape 1517"/>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Shape 1518"/>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Shape 1519"/>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Shape 1520"/>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Shape 1521"/>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Shape 1522"/>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Shape 1523"/>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Shape 1524"/>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Shape 1525"/>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Shape 1526"/>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Shape 1527"/>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Shape 1528"/>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Shape 1529"/>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Shape 1530"/>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Shape 1531"/>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Shape 1532"/>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Shape 1533"/>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Shape 1534"/>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Shape 1535"/>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Shape 1536"/>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Shape 1537"/>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Shape 1538"/>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Shape 1539"/>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0" name="Shape 1540"/>
          <p:cNvGrpSpPr/>
          <p:nvPr/>
        </p:nvGrpSpPr>
        <p:grpSpPr>
          <a:xfrm rot="10800000">
            <a:off x="6367294" y="28698"/>
            <a:ext cx="2309820" cy="5086302"/>
            <a:chOff x="1287725" y="238125"/>
            <a:chExt cx="2379050" cy="5238750"/>
          </a:xfrm>
        </p:grpSpPr>
        <p:sp>
          <p:nvSpPr>
            <p:cNvPr id="1541" name="Shape 1541"/>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Shape 1542"/>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Shape 1543"/>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Shape 1544"/>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Shape 1545"/>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Shape 1546"/>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Shape 1547"/>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Shape 1548"/>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Shape 1549"/>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Shape 1550"/>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Shape 1551"/>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Shape 1552"/>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Shape 1553"/>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Shape 1554"/>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Shape 1555"/>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Shape 1556"/>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Shape 1557"/>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Shape 1558"/>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Shape 1559"/>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Shape 1560"/>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Shape 1561"/>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Shape 1562"/>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Shape 1563"/>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Shape 1564"/>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Shape 1565"/>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Shape 1566"/>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Shape 1567"/>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Shape 1568"/>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Shape 1569"/>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Shape 1570"/>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Shape 1571"/>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Shape 1572"/>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Shape 1573"/>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Shape 1574"/>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Shape 1575"/>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Shape 1576"/>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Shape 1577"/>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Shape 1578"/>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Shape 1579"/>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Shape 1580"/>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Shape 1581"/>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Shape 1582"/>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Shape 1583"/>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Shape 1584"/>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Shape 1585"/>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Shape 1586"/>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Shape 1587"/>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Shape 1588"/>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Shape 1589"/>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Shape 1590"/>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Shape 1591"/>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Shape 1592"/>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Shape 1593"/>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Shape 1594"/>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Shape 1595"/>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Shape 1596"/>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Shape 1597"/>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Shape 1598"/>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Shape 1599"/>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Shape 1600"/>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Shape 1601"/>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Shape 1602"/>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Shape 1603"/>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Shape 1604"/>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Shape 1605"/>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Shape 1606"/>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Shape 1607"/>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Shape 1608"/>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Shape 1609"/>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Shape 1610"/>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Shape 1611"/>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Shape 1612"/>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Shape 1613"/>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Shape 1614"/>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Shape 1615"/>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Shape 1616"/>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Shape 1617"/>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Shape 1618"/>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Shape 1619"/>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Shape 1620"/>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Shape 1621"/>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Shape 1622"/>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Shape 1623"/>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Shape 1624"/>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Shape 1625"/>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Shape 1626"/>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Shape 1627"/>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Shape 1628"/>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Shape 1629"/>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Shape 1630"/>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Shape 1631"/>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Shape 1632"/>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Shape 1633"/>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Shape 1634"/>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Shape 1635"/>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Shape 1636"/>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Shape 1637"/>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Shape 1638"/>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Shape 1639"/>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Shape 1640"/>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Shape 1641"/>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Shape 1642"/>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Shape 1643"/>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644" name="Shape 1644"/>
        <p:cNvGrpSpPr/>
        <p:nvPr/>
      </p:nvGrpSpPr>
      <p:grpSpPr>
        <a:xfrm>
          <a:off x="0" y="0"/>
          <a:ext cx="0" cy="0"/>
          <a:chOff x="0" y="0"/>
          <a:chExt cx="0" cy="0"/>
        </a:xfrm>
      </p:grpSpPr>
      <p:sp>
        <p:nvSpPr>
          <p:cNvPr id="1645" name="Shape 1645"/>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1pPr>
            <a:lvl2pPr indent="-419100" lvl="1" marL="914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2pPr>
            <a:lvl3pPr indent="-419100" lvl="2" marL="1371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3pPr>
            <a:lvl4pPr indent="-419100" lvl="3" marL="1828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4pPr>
            <a:lvl5pPr indent="-419100" lvl="4" marL="22860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5pPr>
            <a:lvl6pPr indent="-419100" lvl="5" marL="27432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6pPr>
            <a:lvl7pPr indent="-419100" lvl="6" marL="3200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7pPr>
            <a:lvl8pPr indent="-419100" lvl="7" marL="3657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8pPr>
            <a:lvl9pPr indent="-419100" lvl="8" marL="4114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9pPr>
          </a:lstStyle>
          <a:p/>
        </p:txBody>
      </p:sp>
      <p:sp>
        <p:nvSpPr>
          <p:cNvPr id="1646" name="Shape 1646"/>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fr" sz="12000" u="none" cap="none" strike="noStrike">
                <a:solidFill>
                  <a:srgbClr val="D3EBD5"/>
                </a:solidFill>
                <a:latin typeface="Dosis"/>
                <a:ea typeface="Dosis"/>
                <a:cs typeface="Dosis"/>
                <a:sym typeface="Dosis"/>
              </a:rPr>
              <a:t>“</a:t>
            </a:r>
            <a:endParaRPr b="0" i="0" sz="12000" u="none" cap="none" strike="noStrike">
              <a:solidFill>
                <a:srgbClr val="D3EBD5"/>
              </a:solidFill>
              <a:latin typeface="Dosis"/>
              <a:ea typeface="Dosis"/>
              <a:cs typeface="Dosis"/>
              <a:sym typeface="Dosis"/>
            </a:endParaRPr>
          </a:p>
        </p:txBody>
      </p:sp>
      <p:grpSp>
        <p:nvGrpSpPr>
          <p:cNvPr id="1647" name="Shape 1647"/>
          <p:cNvGrpSpPr/>
          <p:nvPr/>
        </p:nvGrpSpPr>
        <p:grpSpPr>
          <a:xfrm rot="10800000">
            <a:off x="8705367" y="28698"/>
            <a:ext cx="410132" cy="5086302"/>
            <a:chOff x="836200" y="238125"/>
            <a:chExt cx="422425" cy="5238750"/>
          </a:xfrm>
        </p:grpSpPr>
        <p:sp>
          <p:nvSpPr>
            <p:cNvPr id="1648" name="Shape 1648"/>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Shape 1649"/>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Shape 1650"/>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Shape 1651"/>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Shape 1652"/>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Shape 1653"/>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Shape 1654"/>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Shape 1655"/>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Shape 1656"/>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Shape 1657"/>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Shape 1658"/>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Shape 1659"/>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Shape 1660"/>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Shape 1661"/>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Shape 1662"/>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Shape 1663"/>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Shape 1664"/>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Shape 1665"/>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Shape 1666"/>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Shape 1667"/>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Shape 1668"/>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Shape 1669"/>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Shape 1670"/>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Shape 1671"/>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Shape 1672"/>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Shape 1673"/>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Shape 1674"/>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Shape 1675"/>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Shape 1676"/>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Shape 1677"/>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Shape 1678"/>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Shape 1679"/>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Shape 1680"/>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Shape 1681"/>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Shape 1682"/>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Shape 1683"/>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Shape 1684"/>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Shape 1685"/>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Shape 1686"/>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Shape 1687"/>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Shape 1688"/>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Shape 1689"/>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Shape 1690"/>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Shape 1691"/>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Shape 1692"/>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Shape 1693"/>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Shape 1694"/>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Shape 1695"/>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Shape 1696"/>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Shape 1697"/>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Shape 1698"/>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Shape 1699"/>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Shape 1700"/>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Shape 1701"/>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Shape 1702"/>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Shape 1703"/>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Shape 1704"/>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Shape 1705"/>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Shape 1706"/>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Shape 1707"/>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Shape 1708"/>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Shape 1709"/>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Shape 1710"/>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Shape 1711"/>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Shape 1712"/>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Shape 1713"/>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Shape 1714"/>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Shape 1715"/>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Shape 1716"/>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Shape 1717"/>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Shape 1718"/>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Shape 1719"/>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Shape 1720"/>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Shape 1721"/>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Shape 1722"/>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Shape 1723"/>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Shape 1724"/>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Shape 1725"/>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Shape 1726"/>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Shape 1727"/>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8" name="Shape 1728"/>
          <p:cNvGrpSpPr/>
          <p:nvPr/>
        </p:nvGrpSpPr>
        <p:grpSpPr>
          <a:xfrm rot="10800000">
            <a:off x="6659535" y="28698"/>
            <a:ext cx="2309844" cy="5086302"/>
            <a:chOff x="986700" y="238125"/>
            <a:chExt cx="2379075" cy="5238750"/>
          </a:xfrm>
        </p:grpSpPr>
        <p:sp>
          <p:nvSpPr>
            <p:cNvPr id="1729" name="Shape 1729"/>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Shape 1730"/>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Shape 1731"/>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Shape 1732"/>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Shape 1733"/>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Shape 1734"/>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Shape 1735"/>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Shape 1736"/>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Shape 1737"/>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Shape 1738"/>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Shape 1739"/>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Shape 1740"/>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Shape 1741"/>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Shape 1742"/>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Shape 1743"/>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Shape 1744"/>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Shape 1745"/>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Shape 1746"/>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Shape 1747"/>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Shape 1748"/>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Shape 1749"/>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Shape 1750"/>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Shape 1751"/>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Shape 1752"/>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Shape 1753"/>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Shape 1754"/>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Shape 1755"/>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Shape 1756"/>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Shape 1757"/>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Shape 1758"/>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Shape 1759"/>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Shape 1760"/>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Shape 1761"/>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Shape 1762"/>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Shape 1763"/>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Shape 1764"/>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Shape 1765"/>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Shape 1766"/>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Shape 1767"/>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Shape 1768"/>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Shape 1769"/>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Shape 1770"/>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Shape 1771"/>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Shape 1772"/>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Shape 1773"/>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Shape 1774"/>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Shape 1775"/>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Shape 1776"/>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Shape 1777"/>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Shape 1778"/>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Shape 1779"/>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Shape 1780"/>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Shape 1781"/>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Shape 1782"/>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Shape 1783"/>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Shape 1784"/>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Shape 1785"/>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Shape 1786"/>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Shape 1787"/>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Shape 1788"/>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Shape 1789"/>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Shape 1790"/>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Shape 1791"/>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Shape 1792"/>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Shape 1793"/>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Shape 1794"/>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Shape 1795"/>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Shape 1796"/>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Shape 1797"/>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Shape 1798"/>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Shape 1799"/>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Shape 1800"/>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Shape 1801"/>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Shape 1802"/>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Shape 1803"/>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Shape 1804"/>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Shape 1805"/>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Shape 1806"/>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Shape 1807"/>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Shape 1808"/>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Shape 1809"/>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Shape 1810"/>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Shape 1811"/>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Shape 1812"/>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Shape 1813"/>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Shape 1814"/>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Shape 1815"/>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Shape 1816"/>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Shape 1817"/>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Shape 1818"/>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Shape 1819"/>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Shape 1820"/>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Shape 1821"/>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Shape 1822"/>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Shape 1823"/>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Shape 1824"/>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Shape 1825"/>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Shape 1826"/>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Shape 1827"/>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Shape 1828"/>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Shape 1829"/>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Shape 1830"/>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Shape 1831"/>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Shape 1832"/>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Shape 1833"/>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Shape 1834"/>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Shape 1835"/>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Shape 1836"/>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Shape 1837"/>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Shape 1838"/>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Shape 1839"/>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Shape 1840"/>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Shape 1841"/>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Shape 1842"/>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Shape 1843"/>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Shape 1844"/>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Shape 1845"/>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Shape 1846"/>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Shape 1847"/>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8" name="Shape 1848"/>
          <p:cNvGrpSpPr/>
          <p:nvPr/>
        </p:nvGrpSpPr>
        <p:grpSpPr>
          <a:xfrm rot="10800000">
            <a:off x="6367294" y="28698"/>
            <a:ext cx="2017554" cy="5086302"/>
            <a:chOff x="1588750" y="238125"/>
            <a:chExt cx="2078025" cy="5238750"/>
          </a:xfrm>
        </p:grpSpPr>
        <p:sp>
          <p:nvSpPr>
            <p:cNvPr id="1849" name="Shape 1849"/>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Shape 1850"/>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Shape 1851"/>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Shape 1852"/>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Shape 1853"/>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Shape 1854"/>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Shape 1855"/>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Shape 1856"/>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Shape 1857"/>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Shape 1858"/>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Shape 1859"/>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Shape 1860"/>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Shape 1861"/>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Shape 1862"/>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Shape 1863"/>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Shape 1864"/>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Shape 1865"/>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Shape 1866"/>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Shape 1867"/>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Shape 1868"/>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Shape 1869"/>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Shape 1870"/>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Shape 1871"/>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Shape 1872"/>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Shape 1873"/>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Shape 1874"/>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Shape 1875"/>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Shape 1876"/>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Shape 1877"/>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Shape 1878"/>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Shape 1879"/>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Shape 1880"/>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Shape 1881"/>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Shape 1882"/>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Shape 1883"/>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Shape 1884"/>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Shape 1885"/>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Shape 1886"/>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Shape 1887"/>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Shape 1888"/>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Shape 1889"/>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Shape 1890"/>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Shape 1891"/>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Shape 1892"/>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Shape 1893"/>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Shape 1894"/>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Shape 1895"/>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Shape 1896"/>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Shape 1897"/>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Shape 1898"/>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Shape 1899"/>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Shape 1900"/>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Shape 1901"/>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Shape 1902"/>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Shape 1903"/>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Shape 1904"/>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Shape 1905"/>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Shape 1906"/>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Shape 1907"/>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Shape 1908"/>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Shape 1909"/>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Shape 1910"/>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Shape 1911"/>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Shape 1912"/>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Shape 1913"/>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Shape 1914"/>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Shape 1915"/>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Shape 1916"/>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Shape 1917"/>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Shape 1918"/>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Shape 1919"/>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Shape 1920"/>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Shape 1921"/>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Shape 1922"/>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Shape 1923"/>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Shape 1924"/>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Shape 1925"/>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Shape 1926"/>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Shape 1927"/>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Shape 1928"/>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Shape 1929"/>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Shape 1930"/>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Shape 1931"/>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Shape 1932"/>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Shape 1933"/>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Shape 1934"/>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Shape 1935"/>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Shape 1936"/>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Shape 1937"/>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Shape 1938"/>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Shape 1939"/>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Shape 1940"/>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Shape 1941"/>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Shape 1942"/>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Shape 1943"/>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Shape 1944"/>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Shape 1945"/>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Shape 1946"/>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Shape 1947"/>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Shape 1948"/>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Shape 1949"/>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Shape 1950"/>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Shape 1951"/>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Shape 1952"/>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Shape 1953"/>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Shape 1954"/>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Shape 1955"/>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Shape 1956"/>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Shape 1957"/>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Shape 1958"/>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Shape 1959"/>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Shape 1960"/>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Shape 1961"/>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Shape 1962"/>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Shape 1963"/>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Shape 1964"/>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Shape 1965"/>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Shape 1966"/>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Shape 1967"/>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Shape 1968"/>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Shape 1969"/>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Shape 1970"/>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Shape 1971"/>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Shape 1972"/>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Shape 1973"/>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Shape 1974"/>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Shape 1975"/>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Shape 1976"/>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Shape 1977"/>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Shape 1978"/>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Shape 1979"/>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Shape 1980"/>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Shape 1981"/>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Shape 1982"/>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Shape 1983"/>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Shape 1984"/>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Shape 1985"/>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Shape 1986"/>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Shape 1987"/>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Shape 1988"/>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Shape 1989"/>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Shape 1990"/>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Shape 1991"/>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Shape 1992"/>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Shape 1993"/>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Shape 1994"/>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Shape 1995"/>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Shape 1996"/>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Shape 1997"/>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Shape 1998"/>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Shape 1999"/>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Shape 2000"/>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Shape 2001"/>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Shape 2002"/>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Shape 2003"/>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Shape 2004"/>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Shape 2005"/>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Shape 2006"/>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Shape 2007"/>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Shape 2008"/>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Shape 2009"/>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Shape 2010"/>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Shape 2011"/>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Shape 2012"/>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Shape 2013"/>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Shape 2014"/>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Shape 2015"/>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Shape 2016"/>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Shape 2017"/>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Shape 2018"/>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Shape 2019"/>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Shape 2020"/>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Shape 2021"/>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Shape 2022"/>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Shape 2023"/>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Shape 2024"/>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Shape 2025"/>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Shape 2026"/>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Shape 2027"/>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Shape 2028"/>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Shape 2029"/>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Shape 2030"/>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Shape 2031"/>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Shape 2032"/>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Shape 2033"/>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Shape 2034"/>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Shape 2035"/>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Shape 2036"/>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Shape 2037"/>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Shape 2038"/>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Shape 2039"/>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Shape 2040"/>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Shape 2041"/>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Shape 2042"/>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Shape 2043"/>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Shape 2044"/>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Shape 2045"/>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Shape 2046"/>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Shape 2047"/>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Shape 2048"/>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Shape 2049"/>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Shape 2050"/>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Shape 2051"/>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Shape 2052"/>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Shape 2053"/>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Shape 2054"/>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Shape 2055"/>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Shape 2056"/>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Shape 2057"/>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8" name="Shape 2058"/>
          <p:cNvGrpSpPr/>
          <p:nvPr/>
        </p:nvGrpSpPr>
        <p:grpSpPr>
          <a:xfrm rot="10800000">
            <a:off x="6367294" y="28698"/>
            <a:ext cx="2309820" cy="5086302"/>
            <a:chOff x="1287725" y="238125"/>
            <a:chExt cx="2379050" cy="5238750"/>
          </a:xfrm>
        </p:grpSpPr>
        <p:sp>
          <p:nvSpPr>
            <p:cNvPr id="2059" name="Shape 2059"/>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Shape 2060"/>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Shape 2061"/>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Shape 2062"/>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Shape 2063"/>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Shape 2064"/>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Shape 2065"/>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Shape 2066"/>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Shape 2067"/>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Shape 2068"/>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Shape 2069"/>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Shape 2070"/>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Shape 2071"/>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Shape 2072"/>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Shape 2073"/>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Shape 2074"/>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Shape 2075"/>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Shape 2076"/>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Shape 2077"/>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Shape 2078"/>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Shape 2079"/>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Shape 2080"/>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Shape 2081"/>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Shape 2082"/>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Shape 2083"/>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Shape 2084"/>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Shape 2085"/>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Shape 2086"/>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Shape 2087"/>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Shape 2088"/>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Shape 2089"/>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Shape 2090"/>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Shape 2091"/>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Shape 2092"/>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Shape 2093"/>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Shape 2094"/>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Shape 2095"/>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Shape 2096"/>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Shape 2097"/>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Shape 2098"/>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Shape 2099"/>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Shape 2100"/>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Shape 2101"/>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Shape 2102"/>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Shape 2103"/>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Shape 2104"/>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Shape 2105"/>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Shape 2106"/>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Shape 2107"/>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Shape 2108"/>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Shape 2109"/>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Shape 2110"/>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Shape 2111"/>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Shape 2112"/>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Shape 2113"/>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Shape 2114"/>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Shape 2115"/>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Shape 2116"/>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Shape 2117"/>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Shape 2118"/>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Shape 2119"/>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Shape 2120"/>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Shape 2121"/>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Shape 2122"/>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Shape 2123"/>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Shape 2124"/>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Shape 2125"/>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Shape 2126"/>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Shape 2127"/>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Shape 2128"/>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Shape 2129"/>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Shape 2130"/>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Shape 2131"/>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Shape 2132"/>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Shape 2133"/>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Shape 2134"/>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Shape 2135"/>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Shape 2136"/>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Shape 2137"/>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Shape 2138"/>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Shape 2139"/>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Shape 2140"/>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Shape 2141"/>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Shape 2142"/>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Shape 2143"/>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Shape 2144"/>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Shape 2145"/>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Shape 2146"/>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Shape 2147"/>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Shape 2148"/>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Shape 2149"/>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Shape 2150"/>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Shape 2151"/>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Shape 2152"/>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Shape 2153"/>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Shape 2154"/>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Shape 2155"/>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Shape 2156"/>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Shape 2157"/>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Shape 2158"/>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Shape 2159"/>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Shape 2160"/>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Shape 2161"/>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2" name="Shape 216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63" name="Shape 2163"/>
        <p:cNvGrpSpPr/>
        <p:nvPr/>
      </p:nvGrpSpPr>
      <p:grpSpPr>
        <a:xfrm>
          <a:off x="0" y="0"/>
          <a:ext cx="0" cy="0"/>
          <a:chOff x="0" y="0"/>
          <a:chExt cx="0" cy="0"/>
        </a:xfrm>
      </p:grpSpPr>
      <p:sp>
        <p:nvSpPr>
          <p:cNvPr id="2164" name="Shape 216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165" name="Shape 2165"/>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2166" name="Shape 2166"/>
          <p:cNvGrpSpPr/>
          <p:nvPr/>
        </p:nvGrpSpPr>
        <p:grpSpPr>
          <a:xfrm rot="10800000">
            <a:off x="8851487" y="28707"/>
            <a:ext cx="264012" cy="5086302"/>
            <a:chOff x="5307800" y="238125"/>
            <a:chExt cx="271925" cy="5238750"/>
          </a:xfrm>
        </p:grpSpPr>
        <p:sp>
          <p:nvSpPr>
            <p:cNvPr id="2167" name="Shape 216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Shape 216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Shape 216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Shape 217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Shape 217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Shape 217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Shape 217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Shape 217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Shape 217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Shape 217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Shape 217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Shape 217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Shape 217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Shape 218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Shape 218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Shape 218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Shape 218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Shape 218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Shape 218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Shape 218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Shape 218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Shape 218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Shape 218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Shape 219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Shape 219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Shape 219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Shape 219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Shape 219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Shape 219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Shape 219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Shape 219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Shape 219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Shape 219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Shape 220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Shape 220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Shape 220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Shape 220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Shape 220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Shape 220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Shape 220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Shape 220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Shape 220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Shape 220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Shape 221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Shape 221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Shape 221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Shape 221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Shape 221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Shape 221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Shape 221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Shape 221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Shape 221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Shape 221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Shape 222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Shape 222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Shape 222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Shape 222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4" name="Shape 2224"/>
          <p:cNvGrpSpPr/>
          <p:nvPr/>
        </p:nvGrpSpPr>
        <p:grpSpPr>
          <a:xfrm rot="10800000">
            <a:off x="7828571" y="28707"/>
            <a:ext cx="1140783" cy="5086302"/>
            <a:chOff x="5458325" y="238125"/>
            <a:chExt cx="1174975" cy="5238750"/>
          </a:xfrm>
        </p:grpSpPr>
        <p:sp>
          <p:nvSpPr>
            <p:cNvPr id="2225" name="Shape 222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Shape 222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Shape 222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Shape 222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Shape 222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Shape 223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Shape 223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Shape 223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Shape 223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Shape 223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Shape 223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Shape 223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Shape 223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Shape 223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Shape 223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Shape 224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Shape 224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Shape 224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Shape 224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Shape 224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Shape 224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Shape 224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Shape 224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Shape 224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Shape 224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Shape 225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Shape 225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Shape 225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Shape 225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Shape 225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Shape 225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Shape 225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Shape 225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Shape 225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Shape 225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Shape 226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Shape 226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Shape 226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Shape 226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Shape 226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Shape 226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Shape 226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Shape 226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Shape 226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Shape 226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Shape 227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Shape 227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Shape 227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Shape 227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Shape 227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Shape 227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Shape 227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Shape 227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Shape 227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Shape 227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Shape 228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Shape 228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Shape 228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Shape 228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Shape 228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Shape 228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Shape 228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7" name="Shape 2287"/>
          <p:cNvGrpSpPr/>
          <p:nvPr/>
        </p:nvGrpSpPr>
        <p:grpSpPr>
          <a:xfrm rot="10800000">
            <a:off x="7682451" y="28707"/>
            <a:ext cx="994639" cy="4940182"/>
            <a:chOff x="5759350" y="388625"/>
            <a:chExt cx="1024450" cy="5088250"/>
          </a:xfrm>
        </p:grpSpPr>
        <p:sp>
          <p:nvSpPr>
            <p:cNvPr id="2288" name="Shape 228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Shape 228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Shape 229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Shape 229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Shape 229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Shape 229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Shape 229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Shape 229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Shape 229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Shape 229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Shape 229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Shape 229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Shape 230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Shape 230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Shape 230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Shape 230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Shape 230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Shape 230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Shape 230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Shape 230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Shape 230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Shape 230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Shape 231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Shape 231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Shape 231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Shape 231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Shape 231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Shape 231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Shape 231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Shape 231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Shape 231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Shape 231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Shape 232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Shape 232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Shape 232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Shape 232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Shape 232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Shape 232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Shape 232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Shape 232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Shape 232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Shape 232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Shape 233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Shape 233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Shape 233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Shape 233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Shape 233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Shape 233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Shape 233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Shape 233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Shape 233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Shape 233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Shape 234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Shape 234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Shape 234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Shape 234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Shape 234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Shape 234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Shape 234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Shape 234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Shape 234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Shape 234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Shape 235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Shape 235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Shape 235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Shape 235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Shape 235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Shape 235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Shape 235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Shape 235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Shape 235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Shape 235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Shape 236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Shape 236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Shape 236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Shape 236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Shape 236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Shape 236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Shape 236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Shape 236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Shape 236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Shape 236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Shape 237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Shape 237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Shape 237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Shape 237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Shape 237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Shape 237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Shape 237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Shape 237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Shape 237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Shape 237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Shape 238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Shape 238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Shape 238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Shape 238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Shape 238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Shape 238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Shape 238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Shape 238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Shape 238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9" name="Shape 2389"/>
          <p:cNvGrpSpPr/>
          <p:nvPr/>
        </p:nvGrpSpPr>
        <p:grpSpPr>
          <a:xfrm rot="10800000">
            <a:off x="7682450" y="28707"/>
            <a:ext cx="1140783" cy="5086302"/>
            <a:chOff x="5608825" y="238125"/>
            <a:chExt cx="1174975" cy="5238750"/>
          </a:xfrm>
        </p:grpSpPr>
        <p:sp>
          <p:nvSpPr>
            <p:cNvPr id="2390" name="Shape 239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Shape 239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Shape 239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Shape 239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Shape 239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Shape 239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Shape 239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Shape 239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Shape 239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Shape 239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Shape 240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Shape 240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Shape 240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Shape 240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Shape 240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Shape 240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Shape 240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Shape 240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Shape 240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Shape 240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Shape 241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Shape 241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Shape 241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Shape 241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Shape 241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Shape 241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Shape 241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Shape 241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Shape 241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Shape 241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Shape 242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Shape 242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Shape 242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Shape 242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Shape 242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Shape 242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Shape 242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Shape 242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Shape 242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Shape 242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Shape 243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Shape 243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Shape 243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Shape 243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Shape 243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Shape 243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Shape 243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Shape 243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Shape 243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Shape 243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0" name="Shape 244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2441" name="Shape 2441"/>
        <p:cNvGrpSpPr/>
        <p:nvPr/>
      </p:nvGrpSpPr>
      <p:grpSpPr>
        <a:xfrm>
          <a:off x="0" y="0"/>
          <a:ext cx="0" cy="0"/>
          <a:chOff x="0" y="0"/>
          <a:chExt cx="0" cy="0"/>
        </a:xfrm>
      </p:grpSpPr>
      <p:grpSp>
        <p:nvGrpSpPr>
          <p:cNvPr id="2442" name="Shape 2442"/>
          <p:cNvGrpSpPr/>
          <p:nvPr/>
        </p:nvGrpSpPr>
        <p:grpSpPr>
          <a:xfrm rot="10800000">
            <a:off x="8851487" y="28707"/>
            <a:ext cx="264012" cy="5086302"/>
            <a:chOff x="5307800" y="238125"/>
            <a:chExt cx="271925" cy="5238750"/>
          </a:xfrm>
        </p:grpSpPr>
        <p:sp>
          <p:nvSpPr>
            <p:cNvPr id="2443" name="Shape 244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Shape 244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Shape 244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Shape 244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Shape 244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Shape 244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Shape 244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Shape 245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Shape 245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Shape 245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Shape 245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Shape 245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Shape 245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Shape 245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Shape 245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Shape 245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Shape 245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Shape 246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Shape 246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Shape 246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Shape 246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Shape 246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Shape 246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Shape 246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Shape 246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Shape 246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Shape 246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Shape 247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Shape 247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Shape 247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Shape 247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Shape 247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Shape 247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Shape 247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Shape 247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Shape 247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Shape 247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Shape 248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Shape 248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Shape 248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Shape 248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Shape 248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Shape 248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Shape 248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Shape 248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Shape 248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Shape 248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Shape 249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Shape 249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Shape 249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Shape 249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Shape 249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Shape 249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Shape 249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Shape 249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Shape 249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Shape 249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0" name="Shape 2500"/>
          <p:cNvGrpSpPr/>
          <p:nvPr/>
        </p:nvGrpSpPr>
        <p:grpSpPr>
          <a:xfrm rot="10800000">
            <a:off x="7828571" y="28707"/>
            <a:ext cx="1140783" cy="5086302"/>
            <a:chOff x="5458325" y="238125"/>
            <a:chExt cx="1174975" cy="5238750"/>
          </a:xfrm>
        </p:grpSpPr>
        <p:sp>
          <p:nvSpPr>
            <p:cNvPr id="2501" name="Shape 250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Shape 250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Shape 250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Shape 250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Shape 250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Shape 250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Shape 250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Shape 250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Shape 250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Shape 251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Shape 251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Shape 251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Shape 251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Shape 251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Shape 251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Shape 251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Shape 251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Shape 251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Shape 251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Shape 252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Shape 252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Shape 252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Shape 252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Shape 252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Shape 252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Shape 252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Shape 252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Shape 252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Shape 252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Shape 253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Shape 253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Shape 253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Shape 253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Shape 253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Shape 253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Shape 253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Shape 253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Shape 253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Shape 253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Shape 254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Shape 254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Shape 254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Shape 254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Shape 254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Shape 254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Shape 254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Shape 254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Shape 254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Shape 254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Shape 255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Shape 255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Shape 255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Shape 255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Shape 255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Shape 255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Shape 255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Shape 255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Shape 255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Shape 255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Shape 256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Shape 256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Shape 256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3" name="Shape 2563"/>
          <p:cNvGrpSpPr/>
          <p:nvPr/>
        </p:nvGrpSpPr>
        <p:grpSpPr>
          <a:xfrm rot="10800000">
            <a:off x="7682451" y="28707"/>
            <a:ext cx="994639" cy="4940182"/>
            <a:chOff x="5759350" y="388625"/>
            <a:chExt cx="1024450" cy="5088250"/>
          </a:xfrm>
        </p:grpSpPr>
        <p:sp>
          <p:nvSpPr>
            <p:cNvPr id="2564" name="Shape 256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Shape 256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Shape 256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Shape 256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Shape 256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Shape 256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Shape 257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Shape 257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Shape 257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Shape 257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Shape 257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Shape 257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Shape 257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Shape 257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Shape 257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Shape 257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Shape 258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Shape 258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Shape 258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Shape 258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Shape 258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Shape 258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Shape 258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Shape 258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Shape 258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Shape 258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Shape 259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Shape 259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Shape 259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Shape 259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Shape 259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Shape 259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Shape 259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Shape 259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Shape 259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Shape 259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Shape 260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Shape 260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Shape 260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Shape 260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Shape 260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Shape 260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Shape 260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Shape 260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Shape 260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Shape 260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Shape 261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Shape 261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Shape 261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Shape 261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Shape 261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Shape 261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Shape 261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Shape 261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Shape 261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Shape 261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Shape 262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Shape 262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Shape 262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Shape 262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Shape 262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Shape 262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Shape 262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Shape 262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Shape 262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Shape 262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Shape 263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Shape 263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Shape 263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Shape 263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Shape 263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Shape 263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Shape 263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Shape 263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Shape 263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Shape 263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Shape 264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Shape 264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Shape 264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Shape 264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Shape 264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Shape 264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Shape 264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Shape 264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Shape 264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Shape 264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Shape 265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Shape 265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Shape 265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Shape 265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Shape 265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Shape 265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Shape 265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Shape 265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Shape 265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Shape 265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Shape 266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Shape 266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Shape 266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Shape 266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Shape 266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5" name="Shape 2665"/>
          <p:cNvGrpSpPr/>
          <p:nvPr/>
        </p:nvGrpSpPr>
        <p:grpSpPr>
          <a:xfrm rot="10800000">
            <a:off x="7682450" y="28707"/>
            <a:ext cx="1140783" cy="5086302"/>
            <a:chOff x="5608825" y="238125"/>
            <a:chExt cx="1174975" cy="5238750"/>
          </a:xfrm>
        </p:grpSpPr>
        <p:sp>
          <p:nvSpPr>
            <p:cNvPr id="2666" name="Shape 266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Shape 266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Shape 266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Shape 266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Shape 267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Shape 267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Shape 267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Shape 267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Shape 267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Shape 267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Shape 267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Shape 267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Shape 267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Shape 267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Shape 268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Shape 268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Shape 268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Shape 268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Shape 268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Shape 268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Shape 268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Shape 268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Shape 268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Shape 268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Shape 269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Shape 269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Shape 269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Shape 269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Shape 269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Shape 269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Shape 269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Shape 269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Shape 269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Shape 269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Shape 270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Shape 270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Shape 270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Shape 270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Shape 270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Shape 270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Shape 270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Shape 270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Shape 270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Shape 270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Shape 271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Shape 271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Shape 271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Shape 271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Shape 271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Shape 271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6" name="Shape 271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717" name="Shape 2717"/>
        <p:cNvGrpSpPr/>
        <p:nvPr/>
      </p:nvGrpSpPr>
      <p:grpSpPr>
        <a:xfrm>
          <a:off x="0" y="0"/>
          <a:ext cx="0" cy="0"/>
          <a:chOff x="0" y="0"/>
          <a:chExt cx="0" cy="0"/>
        </a:xfrm>
      </p:grpSpPr>
      <p:sp>
        <p:nvSpPr>
          <p:cNvPr id="2718" name="Shape 2718"/>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719" name="Shape 2719"/>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720" name="Shape 2720"/>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721" name="Shape 2721"/>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grpSp>
        <p:nvGrpSpPr>
          <p:cNvPr id="2722" name="Shape 2722"/>
          <p:cNvGrpSpPr/>
          <p:nvPr/>
        </p:nvGrpSpPr>
        <p:grpSpPr>
          <a:xfrm rot="10800000">
            <a:off x="8851487" y="28707"/>
            <a:ext cx="264012" cy="5086302"/>
            <a:chOff x="5307800" y="238125"/>
            <a:chExt cx="271925" cy="5238750"/>
          </a:xfrm>
        </p:grpSpPr>
        <p:sp>
          <p:nvSpPr>
            <p:cNvPr id="2723" name="Shape 272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Shape 272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Shape 272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Shape 272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Shape 272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Shape 272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Shape 272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Shape 273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Shape 273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Shape 273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Shape 273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Shape 273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Shape 273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Shape 273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Shape 273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Shape 273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Shape 273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Shape 274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Shape 274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Shape 274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Shape 274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Shape 274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Shape 274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Shape 274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Shape 274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Shape 274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Shape 274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Shape 275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Shape 275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Shape 275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Shape 275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Shape 275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Shape 275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Shape 275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Shape 275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Shape 275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Shape 275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Shape 276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Shape 276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Shape 276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Shape 276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Shape 276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Shape 276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Shape 276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Shape 276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Shape 276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Shape 276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Shape 277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Shape 277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Shape 277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Shape 277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Shape 277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Shape 277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Shape 277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Shape 277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Shape 277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Shape 277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0" name="Shape 2780"/>
          <p:cNvGrpSpPr/>
          <p:nvPr/>
        </p:nvGrpSpPr>
        <p:grpSpPr>
          <a:xfrm rot="10800000">
            <a:off x="7828571" y="28707"/>
            <a:ext cx="1140783" cy="5086302"/>
            <a:chOff x="5458325" y="238125"/>
            <a:chExt cx="1174975" cy="5238750"/>
          </a:xfrm>
        </p:grpSpPr>
        <p:sp>
          <p:nvSpPr>
            <p:cNvPr id="2781" name="Shape 278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Shape 278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Shape 278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Shape 278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Shape 278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Shape 278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Shape 278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Shape 278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Shape 278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Shape 279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Shape 279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Shape 279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Shape 279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Shape 279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Shape 279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Shape 279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Shape 279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Shape 279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Shape 279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Shape 280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Shape 280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Shape 280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Shape 280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Shape 280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Shape 280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Shape 280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Shape 280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Shape 280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Shape 280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Shape 281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Shape 281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Shape 281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Shape 281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Shape 281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Shape 281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Shape 281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Shape 281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Shape 281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Shape 281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Shape 282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Shape 282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Shape 282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Shape 282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Shape 282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Shape 282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Shape 282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Shape 282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Shape 282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Shape 282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Shape 283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Shape 283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Shape 283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Shape 283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Shape 283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Shape 283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Shape 283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Shape 283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Shape 283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Shape 283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Shape 284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Shape 284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Shape 284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3" name="Shape 2843"/>
          <p:cNvGrpSpPr/>
          <p:nvPr/>
        </p:nvGrpSpPr>
        <p:grpSpPr>
          <a:xfrm rot="10800000">
            <a:off x="7682451" y="28707"/>
            <a:ext cx="994639" cy="4940182"/>
            <a:chOff x="5759350" y="388625"/>
            <a:chExt cx="1024450" cy="5088250"/>
          </a:xfrm>
        </p:grpSpPr>
        <p:sp>
          <p:nvSpPr>
            <p:cNvPr id="2844" name="Shape 284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Shape 284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Shape 284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Shape 284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Shape 284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Shape 284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Shape 285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Shape 285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Shape 285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Shape 285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Shape 285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Shape 285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Shape 285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Shape 285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Shape 285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Shape 285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Shape 286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Shape 286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Shape 286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Shape 286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Shape 286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Shape 286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Shape 286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Shape 286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Shape 286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Shape 286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Shape 287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Shape 287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Shape 287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Shape 287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Shape 287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Shape 287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Shape 287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Shape 287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Shape 287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Shape 287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Shape 288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Shape 288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Shape 288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Shape 288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Shape 288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Shape 288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Shape 288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Shape 288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Shape 288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Shape 288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Shape 289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Shape 289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Shape 289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Shape 289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Shape 289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Shape 289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Shape 289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Shape 289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Shape 289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Shape 289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Shape 290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Shape 290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Shape 290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Shape 290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Shape 290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Shape 290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Shape 290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Shape 290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Shape 290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Shape 290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Shape 291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Shape 291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Shape 291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Shape 291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Shape 291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Shape 291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Shape 291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Shape 291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Shape 291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Shape 291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Shape 292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Shape 292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Shape 292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Shape 292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Shape 292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Shape 292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Shape 292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Shape 292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Shape 292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Shape 292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Shape 293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Shape 293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Shape 293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Shape 293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Shape 293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Shape 293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Shape 293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Shape 293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Shape 293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Shape 293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Shape 294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Shape 294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Shape 294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Shape 294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Shape 294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5" name="Shape 2945"/>
          <p:cNvGrpSpPr/>
          <p:nvPr/>
        </p:nvGrpSpPr>
        <p:grpSpPr>
          <a:xfrm rot="10800000">
            <a:off x="7682450" y="28707"/>
            <a:ext cx="1140783" cy="5086302"/>
            <a:chOff x="5608825" y="238125"/>
            <a:chExt cx="1174975" cy="5238750"/>
          </a:xfrm>
        </p:grpSpPr>
        <p:sp>
          <p:nvSpPr>
            <p:cNvPr id="2946" name="Shape 294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Shape 294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Shape 294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Shape 294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Shape 295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Shape 295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Shape 295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Shape 295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Shape 295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Shape 295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Shape 295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Shape 295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Shape 295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Shape 295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Shape 296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Shape 296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Shape 296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Shape 296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Shape 296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Shape 296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Shape 296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Shape 296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Shape 296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Shape 296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Shape 297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Shape 297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Shape 297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Shape 297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Shape 297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Shape 297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Shape 297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Shape 297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Shape 297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Shape 297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Shape 298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Shape 298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Shape 298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Shape 298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Shape 298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Shape 298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Shape 298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Shape 298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Shape 298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Shape 298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Shape 299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Shape 299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Shape 299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Shape 299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Shape 299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Shape 299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6" name="Shape 299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2997" name="Shape 2997"/>
        <p:cNvGrpSpPr/>
        <p:nvPr/>
      </p:nvGrpSpPr>
      <p:grpSpPr>
        <a:xfrm>
          <a:off x="0" y="0"/>
          <a:ext cx="0" cy="0"/>
          <a:chOff x="0" y="0"/>
          <a:chExt cx="0" cy="0"/>
        </a:xfrm>
      </p:grpSpPr>
      <p:grpSp>
        <p:nvGrpSpPr>
          <p:cNvPr id="2998" name="Shape 2998"/>
          <p:cNvGrpSpPr/>
          <p:nvPr/>
        </p:nvGrpSpPr>
        <p:grpSpPr>
          <a:xfrm>
            <a:off x="7828607" y="28698"/>
            <a:ext cx="1286904" cy="5086302"/>
            <a:chOff x="6367294" y="28698"/>
            <a:chExt cx="1286904" cy="5086302"/>
          </a:xfrm>
        </p:grpSpPr>
        <p:sp>
          <p:nvSpPr>
            <p:cNvPr id="2999" name="Shape 2999"/>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Shape 3000"/>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Shape 3001"/>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Shape 3002"/>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Shape 3003"/>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Shape 3004"/>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Shape 3005"/>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Shape 3006"/>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Shape 3007"/>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Shape 3008"/>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Shape 3009"/>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Shape 3010"/>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Shape 3011"/>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Shape 3012"/>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Shape 3013"/>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Shape 3014"/>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Shape 3015"/>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Shape 3016"/>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Shape 3017"/>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Shape 3018"/>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Shape 3019"/>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Shape 3020"/>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Shape 3021"/>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Shape 3022"/>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Shape 3023"/>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Shape 3024"/>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Shape 3025"/>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Shape 3026"/>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Shape 3027"/>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Shape 3028"/>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Shape 3029"/>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Shape 3030"/>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Shape 3031"/>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Shape 3032"/>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Shape 3033"/>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Shape 3034"/>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Shape 3035"/>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Shape 3036"/>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Shape 3037"/>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Shape 3038"/>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Shape 3039"/>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Shape 3040"/>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Shape 3041"/>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Shape 3042"/>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Shape 3043"/>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Shape 3044"/>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Shape 3045"/>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Shape 3046"/>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Shape 3047"/>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Shape 3048"/>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Shape 3049"/>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Shape 3050"/>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Shape 3051"/>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Shape 3052"/>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Shape 3053"/>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Shape 3054"/>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Shape 3055"/>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Shape 3056"/>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Shape 3057"/>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Shape 3058"/>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Shape 3059"/>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Shape 3060"/>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Shape 3061"/>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Shape 3062"/>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Shape 3063"/>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Shape 3064"/>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Shape 3065"/>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Shape 3066"/>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Shape 3067"/>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Shape 3068"/>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Shape 3069"/>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Shape 3070"/>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Shape 3071"/>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Shape 3072"/>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Shape 3073"/>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Shape 3074"/>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Shape 3075"/>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Shape 3076"/>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Shape 3077"/>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Shape 3078"/>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Shape 3079"/>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Shape 3080"/>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Shape 3081"/>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Shape 3082"/>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Shape 3083"/>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Shape 3084"/>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Shape 3085"/>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Shape 3086"/>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Shape 3087"/>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Shape 3088"/>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Shape 3089"/>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Shape 3090"/>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Shape 3091"/>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Shape 3092"/>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Shape 3093"/>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Shape 3094"/>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Shape 3095"/>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Shape 3096"/>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Shape 3097"/>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Shape 3098"/>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Shape 3099"/>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Shape 3100"/>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Shape 3101"/>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Shape 3102"/>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Shape 3103"/>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Shape 3104"/>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Shape 3105"/>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Shape 3106"/>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Shape 3107"/>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Shape 3108"/>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Shape 3109"/>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Shape 3110"/>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Shape 3111"/>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Shape 3112"/>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Shape 3113"/>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Shape 3114"/>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Shape 3115"/>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Shape 3116"/>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Shape 3117"/>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Shape 3118"/>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Shape 3119"/>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Shape 3120"/>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Shape 3121"/>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Shape 3122"/>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Shape 3123"/>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Shape 3124"/>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Shape 3125"/>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Shape 3126"/>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Shape 3127"/>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Shape 3128"/>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Shape 3129"/>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Shape 3130"/>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Shape 3131"/>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Shape 3132"/>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Shape 3133"/>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Shape 3134"/>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Shape 3135"/>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Shape 3136"/>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Shape 3137"/>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Shape 3138"/>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Shape 3139"/>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Shape 3140"/>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Shape 3141"/>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Shape 3142"/>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Shape 3143"/>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Shape 3144"/>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Shape 3145"/>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Shape 3146"/>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Shape 3147"/>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Shape 3148"/>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Shape 3149"/>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Shape 3150"/>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Shape 3151"/>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Shape 3152"/>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Shape 3153"/>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Shape 3154"/>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Shape 3155"/>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Shape 3156"/>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Shape 3157"/>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Shape 3158"/>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Shape 3159"/>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0" name="Shape 3160"/>
          <p:cNvGrpSpPr/>
          <p:nvPr/>
        </p:nvGrpSpPr>
        <p:grpSpPr>
          <a:xfrm rot="10800000">
            <a:off x="28739" y="28698"/>
            <a:ext cx="1286904" cy="5086302"/>
            <a:chOff x="6367294" y="28698"/>
            <a:chExt cx="1286904" cy="5086302"/>
          </a:xfrm>
        </p:grpSpPr>
        <p:sp>
          <p:nvSpPr>
            <p:cNvPr id="3161" name="Shape 3161"/>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Shape 3162"/>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Shape 3163"/>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Shape 3164"/>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Shape 3165"/>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Shape 3166"/>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Shape 3167"/>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Shape 3168"/>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Shape 3169"/>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Shape 3170"/>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Shape 3171"/>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Shape 3172"/>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Shape 3173"/>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Shape 3174"/>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Shape 3175"/>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Shape 3176"/>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Shape 3177"/>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Shape 3178"/>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Shape 3179"/>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Shape 3180"/>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Shape 3181"/>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Shape 3182"/>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Shape 3183"/>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Shape 3184"/>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Shape 3185"/>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Shape 3186"/>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Shape 3187"/>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Shape 3188"/>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Shape 3189"/>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Shape 3190"/>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Shape 3191"/>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Shape 3192"/>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Shape 3193"/>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Shape 3194"/>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Shape 3195"/>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Shape 3196"/>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Shape 3197"/>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Shape 3198"/>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Shape 3199"/>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Shape 3200"/>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Shape 3201"/>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Shape 3202"/>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Shape 3203"/>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Shape 3204"/>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Shape 3205"/>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Shape 3206"/>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Shape 3207"/>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Shape 3208"/>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Shape 3209"/>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Shape 3210"/>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Shape 3211"/>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Shape 3212"/>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Shape 3213"/>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Shape 3214"/>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Shape 3215"/>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Shape 3216"/>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Shape 3217"/>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Shape 3218"/>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Shape 3219"/>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Shape 3220"/>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Shape 3221"/>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Shape 3222"/>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Shape 3223"/>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Shape 3224"/>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Shape 3225"/>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Shape 3226"/>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Shape 3227"/>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Shape 3228"/>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Shape 3229"/>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Shape 3230"/>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Shape 3231"/>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Shape 3232"/>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Shape 3233"/>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Shape 3234"/>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Shape 3235"/>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Shape 3236"/>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Shape 3237"/>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Shape 3238"/>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Shape 3239"/>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Shape 3240"/>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Shape 3241"/>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Shape 3242"/>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Shape 3243"/>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Shape 3244"/>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Shape 3245"/>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Shape 3246"/>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Shape 3247"/>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Shape 3248"/>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Shape 3249"/>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Shape 3250"/>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Shape 3251"/>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Shape 3252"/>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Shape 3253"/>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Shape 3254"/>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Shape 3255"/>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Shape 3256"/>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Shape 3257"/>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Shape 3258"/>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Shape 3259"/>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Shape 3260"/>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Shape 3261"/>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Shape 3262"/>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Shape 3263"/>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Shape 3264"/>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Shape 3265"/>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Shape 3266"/>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Shape 3267"/>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Shape 3268"/>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Shape 3269"/>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Shape 3270"/>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Shape 3271"/>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Shape 3272"/>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Shape 3273"/>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Shape 3274"/>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Shape 3275"/>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Shape 3276"/>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Shape 3277"/>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Shape 3278"/>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Shape 3279"/>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Shape 3280"/>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Shape 3281"/>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Shape 3282"/>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Shape 3283"/>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Shape 3284"/>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Shape 3285"/>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Shape 3286"/>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Shape 3287"/>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Shape 3288"/>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Shape 3289"/>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Shape 3290"/>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Shape 3291"/>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Shape 3292"/>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Shape 3293"/>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Shape 3294"/>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Shape 3295"/>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Shape 3296"/>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Shape 3297"/>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Shape 3298"/>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Shape 3299"/>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Shape 3300"/>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Shape 3301"/>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Shape 3302"/>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Shape 3303"/>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Shape 3304"/>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Shape 3305"/>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Shape 3306"/>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Shape 3307"/>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Shape 3308"/>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Shape 3309"/>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Shape 3310"/>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Shape 3311"/>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Shape 3312"/>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Shape 3313"/>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Shape 3314"/>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Shape 3315"/>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Shape 3316"/>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Shape 3317"/>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Shape 3318"/>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Shape 3319"/>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Shape 3320"/>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Shape 3321"/>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2" name="Shape 33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23" name="Shape 3323"/>
        <p:cNvGrpSpPr/>
        <p:nvPr/>
      </p:nvGrpSpPr>
      <p:grpSpPr>
        <a:xfrm>
          <a:off x="0" y="0"/>
          <a:ext cx="0" cy="0"/>
          <a:chOff x="0" y="0"/>
          <a:chExt cx="0" cy="0"/>
        </a:xfrm>
      </p:grpSpPr>
      <p:sp>
        <p:nvSpPr>
          <p:cNvPr id="3324" name="Shape 332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grpSp>
        <p:nvGrpSpPr>
          <p:cNvPr id="3325" name="Shape 3325"/>
          <p:cNvGrpSpPr/>
          <p:nvPr/>
        </p:nvGrpSpPr>
        <p:grpSpPr>
          <a:xfrm rot="10800000">
            <a:off x="8851487" y="28707"/>
            <a:ext cx="264012" cy="5086302"/>
            <a:chOff x="5307800" y="238125"/>
            <a:chExt cx="271925" cy="5238750"/>
          </a:xfrm>
        </p:grpSpPr>
        <p:sp>
          <p:nvSpPr>
            <p:cNvPr id="3326" name="Shape 3326"/>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Shape 3327"/>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Shape 3328"/>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Shape 3329"/>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Shape 3330"/>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Shape 3331"/>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Shape 3332"/>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Shape 3333"/>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Shape 3334"/>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Shape 3335"/>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Shape 3336"/>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Shape 3337"/>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Shape 3338"/>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Shape 3339"/>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Shape 3340"/>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Shape 3341"/>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Shape 3342"/>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Shape 3343"/>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Shape 3344"/>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Shape 3345"/>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Shape 3346"/>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Shape 3347"/>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Shape 3348"/>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Shape 3349"/>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Shape 3350"/>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Shape 3351"/>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Shape 3352"/>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Shape 3353"/>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Shape 3354"/>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Shape 3355"/>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Shape 3356"/>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Shape 3357"/>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Shape 3358"/>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Shape 3359"/>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Shape 3360"/>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Shape 3361"/>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Shape 3362"/>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Shape 3363"/>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Shape 3364"/>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Shape 3365"/>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Shape 3366"/>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Shape 3367"/>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Shape 3368"/>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Shape 3369"/>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Shape 3370"/>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Shape 3371"/>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Shape 3372"/>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Shape 3373"/>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Shape 3374"/>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Shape 3375"/>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Shape 3376"/>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Shape 3377"/>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Shape 3378"/>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Shape 3379"/>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Shape 3380"/>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Shape 3381"/>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Shape 3382"/>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3" name="Shape 3383"/>
          <p:cNvGrpSpPr/>
          <p:nvPr/>
        </p:nvGrpSpPr>
        <p:grpSpPr>
          <a:xfrm rot="10800000">
            <a:off x="7828571" y="28707"/>
            <a:ext cx="1140783" cy="5086302"/>
            <a:chOff x="5458325" y="238125"/>
            <a:chExt cx="1174975" cy="5238750"/>
          </a:xfrm>
        </p:grpSpPr>
        <p:sp>
          <p:nvSpPr>
            <p:cNvPr id="3384" name="Shape 3384"/>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Shape 3385"/>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Shape 3386"/>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Shape 3387"/>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Shape 3388"/>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Shape 3389"/>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Shape 3390"/>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Shape 3391"/>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Shape 3392"/>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Shape 3393"/>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Shape 3394"/>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Shape 3395"/>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Shape 3396"/>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Shape 3397"/>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Shape 3398"/>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Shape 3399"/>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Shape 3400"/>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Shape 3401"/>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Shape 3402"/>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Shape 3403"/>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Shape 3404"/>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Shape 3405"/>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Shape 3406"/>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Shape 3407"/>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Shape 3408"/>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Shape 3409"/>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Shape 3410"/>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Shape 3411"/>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Shape 3412"/>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Shape 3413"/>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Shape 3414"/>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Shape 3415"/>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Shape 3416"/>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Shape 3417"/>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Shape 3418"/>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Shape 3419"/>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Shape 3420"/>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Shape 3421"/>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Shape 3422"/>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Shape 3423"/>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Shape 3424"/>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Shape 3425"/>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Shape 3426"/>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Shape 3427"/>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Shape 3428"/>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Shape 3429"/>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Shape 3430"/>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Shape 3431"/>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Shape 3432"/>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Shape 3433"/>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Shape 3434"/>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Shape 3435"/>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Shape 3436"/>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Shape 3437"/>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Shape 3438"/>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Shape 3439"/>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Shape 3440"/>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Shape 3441"/>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Shape 3442"/>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Shape 3443"/>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Shape 3444"/>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Shape 3445"/>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6" name="Shape 3446"/>
          <p:cNvGrpSpPr/>
          <p:nvPr/>
        </p:nvGrpSpPr>
        <p:grpSpPr>
          <a:xfrm rot="10800000">
            <a:off x="7682451" y="28707"/>
            <a:ext cx="994639" cy="4940182"/>
            <a:chOff x="5759350" y="388625"/>
            <a:chExt cx="1024450" cy="5088250"/>
          </a:xfrm>
        </p:grpSpPr>
        <p:sp>
          <p:nvSpPr>
            <p:cNvPr id="3447" name="Shape 3447"/>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Shape 3448"/>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Shape 3449"/>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Shape 3450"/>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Shape 3451"/>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Shape 3452"/>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Shape 3453"/>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Shape 3454"/>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Shape 3455"/>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Shape 3456"/>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Shape 3457"/>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Shape 3458"/>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Shape 3459"/>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Shape 3460"/>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Shape 3461"/>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Shape 3462"/>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Shape 3463"/>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Shape 3464"/>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Shape 3465"/>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Shape 3466"/>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Shape 3467"/>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Shape 3468"/>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Shape 3469"/>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Shape 3470"/>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Shape 3471"/>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Shape 3472"/>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Shape 3473"/>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Shape 3474"/>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Shape 3475"/>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Shape 3476"/>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Shape 3477"/>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Shape 3478"/>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Shape 3479"/>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Shape 3480"/>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Shape 3481"/>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Shape 3482"/>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Shape 3483"/>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Shape 3484"/>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Shape 3485"/>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Shape 3486"/>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Shape 3487"/>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Shape 3488"/>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Shape 3489"/>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Shape 3490"/>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Shape 3491"/>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Shape 3492"/>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Shape 3493"/>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Shape 3494"/>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Shape 3495"/>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Shape 3496"/>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Shape 3497"/>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Shape 3498"/>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Shape 3499"/>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Shape 3500"/>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Shape 3501"/>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Shape 3502"/>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Shape 3503"/>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Shape 3504"/>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Shape 3505"/>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Shape 3506"/>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Shape 3507"/>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Shape 3508"/>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Shape 3509"/>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Shape 3510"/>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Shape 3511"/>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Shape 3512"/>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Shape 3513"/>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Shape 3514"/>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Shape 3515"/>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Shape 3516"/>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Shape 3517"/>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Shape 3518"/>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Shape 3519"/>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Shape 3520"/>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Shape 3521"/>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Shape 3522"/>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Shape 3523"/>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Shape 3524"/>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Shape 3525"/>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Shape 3526"/>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Shape 3527"/>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Shape 3528"/>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Shape 3529"/>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Shape 3530"/>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Shape 3531"/>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Shape 3532"/>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Shape 3533"/>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Shape 3534"/>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Shape 3535"/>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Shape 3536"/>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Shape 3537"/>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Shape 3538"/>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Shape 3539"/>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Shape 3540"/>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Shape 3541"/>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Shape 3542"/>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Shape 3543"/>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Shape 3544"/>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Shape 3545"/>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Shape 3546"/>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Shape 3547"/>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8" name="Shape 3548"/>
          <p:cNvGrpSpPr/>
          <p:nvPr/>
        </p:nvGrpSpPr>
        <p:grpSpPr>
          <a:xfrm rot="10800000">
            <a:off x="7682450" y="28707"/>
            <a:ext cx="1140783" cy="5086302"/>
            <a:chOff x="5608825" y="238125"/>
            <a:chExt cx="1174975" cy="5238750"/>
          </a:xfrm>
        </p:grpSpPr>
        <p:sp>
          <p:nvSpPr>
            <p:cNvPr id="3549" name="Shape 3549"/>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Shape 3550"/>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Shape 3551"/>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Shape 3552"/>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Shape 3553"/>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Shape 3554"/>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Shape 3555"/>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Shape 3556"/>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Shape 3557"/>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Shape 3558"/>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Shape 3559"/>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Shape 3560"/>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Shape 3561"/>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Shape 3562"/>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Shape 3563"/>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Shape 3564"/>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Shape 3565"/>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Shape 3566"/>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Shape 3567"/>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Shape 3568"/>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Shape 3569"/>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Shape 3570"/>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Shape 3571"/>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Shape 3572"/>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Shape 3573"/>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Shape 3574"/>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Shape 3575"/>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Shape 3576"/>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Shape 3577"/>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Shape 3578"/>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Shape 3579"/>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Shape 3580"/>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Shape 3581"/>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Shape 3582"/>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Shape 3583"/>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Shape 3584"/>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Shape 3585"/>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Shape 3586"/>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Shape 3587"/>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Shape 3588"/>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Shape 3589"/>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Shape 3590"/>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Shape 3591"/>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Shape 3592"/>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Shape 3593"/>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Shape 3594"/>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Shape 3595"/>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Shape 3596"/>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Shape 3597"/>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Shape 3598"/>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9" name="Shape 359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600" name="Shape 3600"/>
        <p:cNvGrpSpPr/>
        <p:nvPr/>
      </p:nvGrpSpPr>
      <p:grpSpPr>
        <a:xfrm>
          <a:off x="0" y="0"/>
          <a:ext cx="0" cy="0"/>
          <a:chOff x="0" y="0"/>
          <a:chExt cx="0" cy="0"/>
        </a:xfrm>
      </p:grpSpPr>
      <p:sp>
        <p:nvSpPr>
          <p:cNvPr id="3601" name="Shape 3601"/>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D3EBD5"/>
              </a:buClr>
              <a:buSzPts val="1800"/>
              <a:buFont typeface="Titillium Web Light"/>
              <a:buNone/>
              <a:defRPr b="0" i="0" sz="18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3602" name="Shape 3602"/>
          <p:cNvGrpSpPr/>
          <p:nvPr/>
        </p:nvGrpSpPr>
        <p:grpSpPr>
          <a:xfrm rot="10800000">
            <a:off x="8851487" y="28707"/>
            <a:ext cx="264012" cy="5086302"/>
            <a:chOff x="5307800" y="238125"/>
            <a:chExt cx="271925" cy="5238750"/>
          </a:xfrm>
        </p:grpSpPr>
        <p:sp>
          <p:nvSpPr>
            <p:cNvPr id="3603" name="Shape 3603"/>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Shape 3604"/>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Shape 3605"/>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Shape 3606"/>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Shape 3607"/>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Shape 3608"/>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Shape 3609"/>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Shape 3610"/>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Shape 3611"/>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Shape 3612"/>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Shape 3613"/>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Shape 3614"/>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Shape 3615"/>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Shape 3616"/>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Shape 3617"/>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Shape 3618"/>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Shape 3619"/>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Shape 3620"/>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Shape 3621"/>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Shape 3622"/>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Shape 3623"/>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Shape 3624"/>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Shape 3625"/>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Shape 3626"/>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Shape 3627"/>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Shape 3628"/>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Shape 3629"/>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Shape 3630"/>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Shape 3631"/>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Shape 3632"/>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Shape 3633"/>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Shape 3634"/>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Shape 3635"/>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Shape 3636"/>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Shape 3637"/>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Shape 3638"/>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Shape 3639"/>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Shape 3640"/>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Shape 3641"/>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Shape 3642"/>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Shape 3643"/>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Shape 3644"/>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Shape 3645"/>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Shape 3646"/>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Shape 3647"/>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Shape 3648"/>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Shape 3649"/>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Shape 3650"/>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Shape 3651"/>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Shape 3652"/>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Shape 3653"/>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Shape 3654"/>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Shape 3655"/>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Shape 3656"/>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Shape 3657"/>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Shape 3658"/>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Shape 3659"/>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0" name="Shape 3660"/>
          <p:cNvGrpSpPr/>
          <p:nvPr/>
        </p:nvGrpSpPr>
        <p:grpSpPr>
          <a:xfrm rot="10800000">
            <a:off x="7828571" y="28707"/>
            <a:ext cx="1140783" cy="5086302"/>
            <a:chOff x="5458325" y="238125"/>
            <a:chExt cx="1174975" cy="5238750"/>
          </a:xfrm>
        </p:grpSpPr>
        <p:sp>
          <p:nvSpPr>
            <p:cNvPr id="3661" name="Shape 3661"/>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Shape 3662"/>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Shape 3663"/>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Shape 3664"/>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Shape 3665"/>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Shape 3666"/>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Shape 3667"/>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Shape 3668"/>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Shape 3669"/>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Shape 3670"/>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Shape 3671"/>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Shape 3672"/>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Shape 3673"/>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Shape 3674"/>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Shape 3675"/>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Shape 3676"/>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Shape 3677"/>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Shape 3678"/>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Shape 3679"/>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Shape 3680"/>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Shape 3681"/>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Shape 3682"/>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Shape 3683"/>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Shape 3684"/>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Shape 3685"/>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Shape 3686"/>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Shape 3687"/>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Shape 3688"/>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Shape 3689"/>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Shape 3690"/>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Shape 3691"/>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Shape 3692"/>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Shape 3693"/>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Shape 3694"/>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Shape 3695"/>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Shape 3696"/>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Shape 3697"/>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Shape 3698"/>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Shape 3699"/>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Shape 3700"/>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Shape 3701"/>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Shape 3702"/>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Shape 3703"/>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Shape 3704"/>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Shape 3705"/>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Shape 3706"/>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Shape 3707"/>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Shape 3708"/>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Shape 3709"/>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Shape 3710"/>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Shape 3711"/>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Shape 3712"/>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Shape 3713"/>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Shape 3714"/>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Shape 3715"/>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Shape 3716"/>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Shape 3717"/>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Shape 3718"/>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Shape 3719"/>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Shape 3720"/>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Shape 3721"/>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Shape 3722"/>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3" name="Shape 3723"/>
          <p:cNvGrpSpPr/>
          <p:nvPr/>
        </p:nvGrpSpPr>
        <p:grpSpPr>
          <a:xfrm rot="10800000">
            <a:off x="7682451" y="28707"/>
            <a:ext cx="994639" cy="4940182"/>
            <a:chOff x="5759350" y="388625"/>
            <a:chExt cx="1024450" cy="5088250"/>
          </a:xfrm>
        </p:grpSpPr>
        <p:sp>
          <p:nvSpPr>
            <p:cNvPr id="3724" name="Shape 3724"/>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Shape 3725"/>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Shape 3726"/>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Shape 3727"/>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Shape 3728"/>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Shape 3729"/>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Shape 3730"/>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Shape 3731"/>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Shape 3732"/>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Shape 3733"/>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Shape 3734"/>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Shape 3735"/>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Shape 3736"/>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Shape 3737"/>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Shape 3738"/>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Shape 3739"/>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Shape 3740"/>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Shape 3741"/>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Shape 3742"/>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Shape 3743"/>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Shape 3744"/>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Shape 3745"/>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Shape 3746"/>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Shape 3747"/>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Shape 3748"/>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Shape 3749"/>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Shape 3750"/>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Shape 3751"/>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Shape 3752"/>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Shape 3753"/>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Shape 3754"/>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Shape 3755"/>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Shape 3756"/>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Shape 3757"/>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Shape 3758"/>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Shape 3759"/>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Shape 3760"/>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Shape 3761"/>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Shape 3762"/>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Shape 3763"/>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Shape 3764"/>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Shape 3765"/>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Shape 3766"/>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Shape 3767"/>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Shape 3768"/>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Shape 3769"/>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Shape 3770"/>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Shape 3771"/>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Shape 3772"/>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Shape 3773"/>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Shape 3774"/>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Shape 3775"/>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Shape 3776"/>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Shape 3777"/>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Shape 3778"/>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Shape 3779"/>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Shape 3780"/>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Shape 3781"/>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Shape 3782"/>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Shape 3783"/>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Shape 3784"/>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Shape 3785"/>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Shape 3786"/>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Shape 3787"/>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Shape 3788"/>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Shape 3789"/>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Shape 3790"/>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Shape 3791"/>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Shape 3792"/>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Shape 3793"/>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Shape 3794"/>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Shape 3795"/>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Shape 3796"/>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Shape 3797"/>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Shape 3798"/>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Shape 3799"/>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Shape 3800"/>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Shape 3801"/>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Shape 3802"/>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Shape 3803"/>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Shape 3804"/>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Shape 3805"/>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Shape 3806"/>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Shape 3807"/>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Shape 3808"/>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Shape 3809"/>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Shape 3810"/>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Shape 3811"/>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Shape 3812"/>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Shape 3813"/>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Shape 3814"/>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Shape 3815"/>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Shape 3816"/>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Shape 3817"/>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Shape 3818"/>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Shape 3819"/>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Shape 3820"/>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Shape 3821"/>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Shape 3822"/>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Shape 3823"/>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Shape 3824"/>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5" name="Shape 3825"/>
          <p:cNvGrpSpPr/>
          <p:nvPr/>
        </p:nvGrpSpPr>
        <p:grpSpPr>
          <a:xfrm rot="10800000">
            <a:off x="7682450" y="28707"/>
            <a:ext cx="1140783" cy="5086302"/>
            <a:chOff x="5608825" y="238125"/>
            <a:chExt cx="1174975" cy="5238750"/>
          </a:xfrm>
        </p:grpSpPr>
        <p:sp>
          <p:nvSpPr>
            <p:cNvPr id="3826" name="Shape 3826"/>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Shape 3827"/>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Shape 3828"/>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Shape 3829"/>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Shape 3830"/>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Shape 3831"/>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Shape 3832"/>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Shape 3833"/>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Shape 3834"/>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Shape 3835"/>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Shape 3836"/>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Shape 3837"/>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Shape 3838"/>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Shape 3839"/>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Shape 3840"/>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Shape 3841"/>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Shape 3842"/>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Shape 3843"/>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Shape 3844"/>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Shape 3845"/>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Shape 3846"/>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Shape 3847"/>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Shape 3848"/>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Shape 3849"/>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Shape 3850"/>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Shape 3851"/>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Shape 3852"/>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Shape 3853"/>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Shape 3854"/>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Shape 3855"/>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Shape 3856"/>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Shape 3857"/>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Shape 3858"/>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Shape 3859"/>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Shape 3860"/>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Shape 3861"/>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Shape 3862"/>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Shape 3863"/>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Shape 3864"/>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Shape 3865"/>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Shape 3866"/>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Shape 3867"/>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Shape 3868"/>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Shape 3869"/>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Shape 3870"/>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Shape 3871"/>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Shape 3872"/>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Shape 3873"/>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Shape 3874"/>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Shape 3875"/>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76" name="Shape 387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52" name="Shape 52"/>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sp>
        <p:nvSpPr>
          <p:cNvPr id="53" name="Shape 5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0" name="Shape 3880"/>
        <p:cNvGrpSpPr/>
        <p:nvPr/>
      </p:nvGrpSpPr>
      <p:grpSpPr>
        <a:xfrm>
          <a:off x="0" y="0"/>
          <a:ext cx="0" cy="0"/>
          <a:chOff x="0" y="0"/>
          <a:chExt cx="0" cy="0"/>
        </a:xfrm>
      </p:grpSpPr>
      <p:sp>
        <p:nvSpPr>
          <p:cNvPr id="3881" name="Shape 3881"/>
          <p:cNvSpPr txBox="1"/>
          <p:nvPr>
            <p:ph type="ctrTitle"/>
          </p:nvPr>
        </p:nvSpPr>
        <p:spPr>
          <a:xfrm>
            <a:off x="411200" y="461700"/>
            <a:ext cx="5747400" cy="434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4800"/>
              <a:t>V</a:t>
            </a:r>
            <a:r>
              <a:rPr lang="fr" sz="4800"/>
              <a:t>isualisation des Linked Open Data</a:t>
            </a:r>
            <a:endParaRPr sz="2400"/>
          </a:p>
        </p:txBody>
      </p:sp>
      <p:graphicFrame>
        <p:nvGraphicFramePr>
          <p:cNvPr id="3882" name="Shape 3882"/>
          <p:cNvGraphicFramePr/>
          <p:nvPr/>
        </p:nvGraphicFramePr>
        <p:xfrm>
          <a:off x="411200" y="2894600"/>
          <a:ext cx="3000000" cy="3000000"/>
        </p:xfrm>
        <a:graphic>
          <a:graphicData uri="http://schemas.openxmlformats.org/drawingml/2006/table">
            <a:tbl>
              <a:tblPr>
                <a:noFill/>
                <a:tableStyleId>{A4CE5009-1A34-4B8C-B8F9-D50FA6D17459}</a:tableStyleId>
              </a:tblPr>
              <a:tblGrid>
                <a:gridCol w="3437375"/>
                <a:gridCol w="2310025"/>
              </a:tblGrid>
              <a:tr h="381000">
                <a:tc>
                  <a:txBody>
                    <a:bodyPr>
                      <a:noAutofit/>
                    </a:bodyPr>
                    <a:lstStyle/>
                    <a:p>
                      <a:pPr indent="0" lvl="0" marL="0" rtl="0">
                        <a:spcBef>
                          <a:spcPts val="0"/>
                        </a:spcBef>
                        <a:spcAft>
                          <a:spcPts val="0"/>
                        </a:spcAft>
                        <a:buClr>
                          <a:schemeClr val="dk1"/>
                        </a:buClr>
                        <a:buSzPts val="1100"/>
                        <a:buFont typeface="Arial"/>
                        <a:buNone/>
                      </a:pPr>
                      <a:r>
                        <a:rPr lang="fr" sz="2400">
                          <a:solidFill>
                            <a:srgbClr val="80BFB7"/>
                          </a:solidFill>
                          <a:latin typeface="Dosis Light"/>
                          <a:ea typeface="Dosis Light"/>
                          <a:cs typeface="Dosis Light"/>
                          <a:sym typeface="Dosis Light"/>
                        </a:rPr>
                        <a:t>Yannick PHILIPPE</a:t>
                      </a:r>
                      <a:endParaRPr sz="2400">
                        <a:solidFill>
                          <a:srgbClr val="80BFB7"/>
                        </a:solidFill>
                        <a:latin typeface="Dosis Light"/>
                        <a:ea typeface="Dosis Light"/>
                        <a:cs typeface="Dosis Light"/>
                        <a:sym typeface="Dosis Light"/>
                      </a:endParaRPr>
                    </a:p>
                    <a:p>
                      <a:pPr indent="0" lvl="0" marL="0" rtl="0">
                        <a:spcBef>
                          <a:spcPts val="0"/>
                        </a:spcBef>
                        <a:spcAft>
                          <a:spcPts val="0"/>
                        </a:spcAft>
                        <a:buClr>
                          <a:schemeClr val="dk1"/>
                        </a:buClr>
                        <a:buSzPts val="1100"/>
                        <a:buFont typeface="Arial"/>
                        <a:buNone/>
                      </a:pPr>
                      <a:r>
                        <a:rPr lang="fr" sz="2400">
                          <a:solidFill>
                            <a:srgbClr val="80BFB7"/>
                          </a:solidFill>
                          <a:latin typeface="Dosis Light"/>
                          <a:ea typeface="Dosis Light"/>
                          <a:cs typeface="Dosis Light"/>
                          <a:sym typeface="Dosis Light"/>
                        </a:rPr>
                        <a:t>Matthieu RAPENNE</a:t>
                      </a:r>
                      <a:endParaRPr sz="2400">
                        <a:solidFill>
                          <a:srgbClr val="80BFB7"/>
                        </a:solidFill>
                        <a:latin typeface="Dosis Light"/>
                        <a:ea typeface="Dosis Light"/>
                        <a:cs typeface="Dosis Light"/>
                        <a:sym typeface="Dosis Light"/>
                      </a:endParaRPr>
                    </a:p>
                    <a:p>
                      <a:pPr indent="0" lvl="0" marL="0" rtl="0">
                        <a:spcBef>
                          <a:spcPts val="0"/>
                        </a:spcBef>
                        <a:spcAft>
                          <a:spcPts val="0"/>
                        </a:spcAft>
                        <a:buClr>
                          <a:schemeClr val="dk1"/>
                        </a:buClr>
                        <a:buSzPts val="1100"/>
                        <a:buFont typeface="Arial"/>
                        <a:buNone/>
                      </a:pPr>
                      <a:r>
                        <a:rPr lang="fr" sz="2400">
                          <a:solidFill>
                            <a:srgbClr val="80BFB7"/>
                          </a:solidFill>
                          <a:latin typeface="Dosis Light"/>
                          <a:ea typeface="Dosis Light"/>
                          <a:cs typeface="Dosis Light"/>
                          <a:sym typeface="Dosis Light"/>
                        </a:rPr>
                        <a:t>Erwan SCHILD</a:t>
                      </a:r>
                      <a:endParaRPr sz="2400">
                        <a:solidFill>
                          <a:srgbClr val="80BFB7"/>
                        </a:solidFill>
                        <a:latin typeface="Dosis Light"/>
                        <a:ea typeface="Dosis Light"/>
                        <a:cs typeface="Dosis Light"/>
                        <a:sym typeface="Dosis Light"/>
                      </a:endParaRPr>
                    </a:p>
                    <a:p>
                      <a:pPr indent="0" lvl="0" marL="0" rtl="0">
                        <a:spcBef>
                          <a:spcPts val="0"/>
                        </a:spcBef>
                        <a:spcAft>
                          <a:spcPts val="0"/>
                        </a:spcAft>
                        <a:buClr>
                          <a:schemeClr val="dk1"/>
                        </a:buClr>
                        <a:buSzPts val="1100"/>
                        <a:buFont typeface="Arial"/>
                        <a:buNone/>
                      </a:pPr>
                      <a:r>
                        <a:rPr lang="fr" sz="2400">
                          <a:solidFill>
                            <a:srgbClr val="80BFB7"/>
                          </a:solidFill>
                          <a:latin typeface="Dosis Light"/>
                          <a:ea typeface="Dosis Light"/>
                          <a:cs typeface="Dosis Light"/>
                          <a:sym typeface="Dosis Light"/>
                        </a:rPr>
                        <a:t>Anthony TRAUT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spcBef>
                          <a:spcPts val="0"/>
                        </a:spcBef>
                        <a:spcAft>
                          <a:spcPts val="0"/>
                        </a:spcAft>
                        <a:buNone/>
                      </a:pPr>
                      <a:r>
                        <a:rPr lang="fr" sz="2400">
                          <a:solidFill>
                            <a:srgbClr val="80BFB7"/>
                          </a:solidFill>
                          <a:latin typeface="Dosis Light"/>
                          <a:ea typeface="Dosis Light"/>
                          <a:cs typeface="Dosis Light"/>
                          <a:sym typeface="Dosis Light"/>
                        </a:rPr>
                        <a:t>Projet SBC</a:t>
                      </a:r>
                      <a:endParaRPr sz="2400">
                        <a:solidFill>
                          <a:srgbClr val="80BFB7"/>
                        </a:solidFill>
                        <a:latin typeface="Dosis Light"/>
                        <a:ea typeface="Dosis Light"/>
                        <a:cs typeface="Dosis Light"/>
                        <a:sym typeface="Dosis Light"/>
                      </a:endParaRPr>
                    </a:p>
                    <a:p>
                      <a:pPr indent="0" lvl="0" marL="0" rtl="0">
                        <a:spcBef>
                          <a:spcPts val="0"/>
                        </a:spcBef>
                        <a:spcAft>
                          <a:spcPts val="0"/>
                        </a:spcAft>
                        <a:buNone/>
                      </a:pPr>
                      <a:r>
                        <a:rPr lang="fr" sz="2400">
                          <a:solidFill>
                            <a:srgbClr val="80BFB7"/>
                          </a:solidFill>
                          <a:latin typeface="Dosis Light"/>
                          <a:ea typeface="Dosis Light"/>
                          <a:cs typeface="Dosis Light"/>
                          <a:sym typeface="Dosis Light"/>
                        </a:rPr>
                        <a:t>15/03/2018</a:t>
                      </a:r>
                      <a:endParaRPr sz="2400">
                        <a:solidFill>
                          <a:srgbClr val="80BFB7"/>
                        </a:solidFill>
                        <a:latin typeface="Dosis Light"/>
                        <a:ea typeface="Dosis Light"/>
                        <a:cs typeface="Dosis Light"/>
                        <a:sym typeface="Dosis Ligh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1" name="Shape 3981"/>
        <p:cNvGrpSpPr/>
        <p:nvPr/>
      </p:nvGrpSpPr>
      <p:grpSpPr>
        <a:xfrm>
          <a:off x="0" y="0"/>
          <a:ext cx="0" cy="0"/>
          <a:chOff x="0" y="0"/>
          <a:chExt cx="0" cy="0"/>
        </a:xfrm>
      </p:grpSpPr>
      <p:sp>
        <p:nvSpPr>
          <p:cNvPr id="3982" name="Shape 3982"/>
          <p:cNvSpPr txBox="1"/>
          <p:nvPr>
            <p:ph type="ctrTitle"/>
          </p:nvPr>
        </p:nvSpPr>
        <p:spPr>
          <a:xfrm>
            <a:off x="762000" y="696425"/>
            <a:ext cx="5396700" cy="23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a:t>B.</a:t>
            </a:r>
            <a:endParaRPr/>
          </a:p>
          <a:p>
            <a:pPr indent="0" lvl="0" marL="0" marR="0" rtl="0" algn="l">
              <a:lnSpc>
                <a:spcPct val="100000"/>
              </a:lnSpc>
              <a:spcBef>
                <a:spcPts val="0"/>
              </a:spcBef>
              <a:spcAft>
                <a:spcPts val="0"/>
              </a:spcAft>
              <a:buNone/>
            </a:pPr>
            <a:r>
              <a:rPr lang="fr"/>
              <a:t>Visualisation des instances d’une classe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6" name="Shape 3986"/>
        <p:cNvGrpSpPr/>
        <p:nvPr/>
      </p:nvGrpSpPr>
      <p:grpSpPr>
        <a:xfrm>
          <a:off x="0" y="0"/>
          <a:ext cx="0" cy="0"/>
          <a:chOff x="0" y="0"/>
          <a:chExt cx="0" cy="0"/>
        </a:xfrm>
      </p:grpSpPr>
      <p:sp>
        <p:nvSpPr>
          <p:cNvPr id="3987" name="Shape 398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600"/>
              </a:spcBef>
              <a:spcAft>
                <a:spcPts val="0"/>
              </a:spcAft>
              <a:buClr>
                <a:srgbClr val="003B55"/>
              </a:buClr>
              <a:buSzPts val="2400"/>
              <a:buChar char="➔"/>
            </a:pPr>
            <a:r>
              <a:rPr i="1" lang="fr">
                <a:solidFill>
                  <a:srgbClr val="003B55"/>
                </a:solidFill>
              </a:rPr>
              <a:t>Afficher une classe, ses sous-classes et leurs instances issues de la A-Box</a:t>
            </a:r>
            <a:endParaRPr i="1" sz="2000">
              <a:solidFill>
                <a:srgbClr val="003B55"/>
              </a:solidFill>
            </a:endParaRPr>
          </a:p>
          <a:p>
            <a:pPr indent="0" lvl="0" marL="0" marR="0" rtl="0" algn="l">
              <a:lnSpc>
                <a:spcPct val="100000"/>
              </a:lnSpc>
              <a:spcBef>
                <a:spcPts val="600"/>
              </a:spcBef>
              <a:spcAft>
                <a:spcPts val="0"/>
              </a:spcAft>
              <a:buNone/>
            </a:pPr>
            <a:r>
              <a:rPr i="1" lang="fr">
                <a:solidFill>
                  <a:srgbClr val="003B55"/>
                </a:solidFill>
              </a:rPr>
              <a:t>Principe :</a:t>
            </a:r>
            <a:endParaRPr i="1">
              <a:solidFill>
                <a:srgbClr val="003B55"/>
              </a:solidFill>
            </a:endParaRPr>
          </a:p>
          <a:p>
            <a:pPr indent="-381000" lvl="0" marL="457200" marR="0" rtl="0" algn="l">
              <a:lnSpc>
                <a:spcPct val="100000"/>
              </a:lnSpc>
              <a:spcBef>
                <a:spcPts val="600"/>
              </a:spcBef>
              <a:spcAft>
                <a:spcPts val="0"/>
              </a:spcAft>
              <a:buClr>
                <a:srgbClr val="003B55"/>
              </a:buClr>
              <a:buSzPts val="2400"/>
              <a:buChar char="●"/>
            </a:pPr>
            <a:r>
              <a:rPr i="1" lang="fr">
                <a:solidFill>
                  <a:srgbClr val="003B55"/>
                </a:solidFill>
              </a:rPr>
              <a:t>1 : Choisir une classe source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a:p>
            <a:pPr indent="-381000" lvl="0" marL="457200" marR="0" rtl="0" algn="l">
              <a:lnSpc>
                <a:spcPct val="100000"/>
              </a:lnSpc>
              <a:spcBef>
                <a:spcPts val="0"/>
              </a:spcBef>
              <a:spcAft>
                <a:spcPts val="0"/>
              </a:spcAft>
              <a:buClr>
                <a:srgbClr val="003B55"/>
              </a:buClr>
              <a:buSzPts val="2400"/>
              <a:buChar char="●"/>
            </a:pPr>
            <a:r>
              <a:rPr i="1" lang="fr">
                <a:solidFill>
                  <a:srgbClr val="003B55"/>
                </a:solidFill>
              </a:rPr>
              <a:t>2 : Récupérer les sous-classes dont elle est ancêtre</a:t>
            </a:r>
            <a:endParaRPr i="1">
              <a:solidFill>
                <a:srgbClr val="003B55"/>
              </a:solidFill>
            </a:endParaRPr>
          </a:p>
          <a:p>
            <a:pPr indent="-381000" lvl="0" marL="457200" marR="0" rtl="0" algn="l">
              <a:lnSpc>
                <a:spcPct val="100000"/>
              </a:lnSpc>
              <a:spcBef>
                <a:spcPts val="0"/>
              </a:spcBef>
              <a:spcAft>
                <a:spcPts val="0"/>
              </a:spcAft>
              <a:buClr>
                <a:srgbClr val="003B55"/>
              </a:buClr>
              <a:buSzPts val="2400"/>
              <a:buChar char="●"/>
            </a:pPr>
            <a:r>
              <a:rPr i="1" lang="fr">
                <a:solidFill>
                  <a:srgbClr val="003B55"/>
                </a:solidFill>
              </a:rPr>
              <a:t>3 : Afficher les liens entre instances et classes</a:t>
            </a:r>
            <a:endParaRPr i="1">
              <a:solidFill>
                <a:srgbClr val="003B55"/>
              </a:solidFill>
            </a:endParaRPr>
          </a:p>
        </p:txBody>
      </p:sp>
      <p:sp>
        <p:nvSpPr>
          <p:cNvPr id="3988" name="Shape 3988"/>
          <p:cNvSpPr txBox="1"/>
          <p:nvPr>
            <p:ph type="title"/>
          </p:nvPr>
        </p:nvSpPr>
        <p:spPr>
          <a:xfrm>
            <a:off x="718300" y="215650"/>
            <a:ext cx="72672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B.1. Afficher les classes et leurs instances</a:t>
            </a:r>
            <a:endParaRPr/>
          </a:p>
        </p:txBody>
      </p:sp>
      <p:sp>
        <p:nvSpPr>
          <p:cNvPr id="3989" name="Shape 398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3" name="Shape 3993"/>
        <p:cNvGrpSpPr/>
        <p:nvPr/>
      </p:nvGrpSpPr>
      <p:grpSpPr>
        <a:xfrm>
          <a:off x="0" y="0"/>
          <a:ext cx="0" cy="0"/>
          <a:chOff x="0" y="0"/>
          <a:chExt cx="0" cy="0"/>
        </a:xfrm>
      </p:grpSpPr>
      <p:sp>
        <p:nvSpPr>
          <p:cNvPr id="3994" name="Shape 3994"/>
          <p:cNvSpPr txBox="1"/>
          <p:nvPr>
            <p:ph idx="1" type="body"/>
          </p:nvPr>
        </p:nvSpPr>
        <p:spPr>
          <a:xfrm>
            <a:off x="640225" y="2125550"/>
            <a:ext cx="3378600" cy="259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SELECT DISTINCT ?sub ?super</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(COUNT(?instance) AS ?count)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?sub (rdfs:subClassOf){</a:t>
            </a:r>
            <a:r>
              <a:rPr b="1" lang="fr" sz="1600">
                <a:solidFill>
                  <a:srgbClr val="003B55"/>
                </a:solidFill>
                <a:latin typeface="Titillium Web"/>
                <a:ea typeface="Titillium Web"/>
                <a:cs typeface="Titillium Web"/>
                <a:sym typeface="Titillium Web"/>
              </a:rPr>
              <a:t>N</a:t>
            </a:r>
            <a:r>
              <a:rPr lang="fr" sz="1600">
                <a:solidFill>
                  <a:srgbClr val="003B55"/>
                </a:solidFill>
              </a:rPr>
              <a:t>} </a:t>
            </a:r>
            <a:r>
              <a:rPr b="1" lang="fr" sz="1600">
                <a:solidFill>
                  <a:srgbClr val="003B55"/>
                </a:solidFill>
                <a:latin typeface="Titillium Web"/>
                <a:ea typeface="Titillium Web"/>
                <a:cs typeface="Titillium Web"/>
                <a:sym typeface="Titillium Web"/>
              </a:rPr>
              <a:t>CLASS </a:t>
            </a: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?sub rdfs:subClassOf ?super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?instance rdf:type ?sub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GROUP BY ?sub ?super</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ORDER BY DESC(?count)</a:t>
            </a:r>
            <a:endParaRPr sz="1600">
              <a:solidFill>
                <a:srgbClr val="003B55"/>
              </a:solidFill>
            </a:endParaRPr>
          </a:p>
          <a:p>
            <a:pPr indent="0" lvl="0" marL="0" marR="0" rtl="0" algn="l">
              <a:lnSpc>
                <a:spcPct val="100000"/>
              </a:lnSpc>
              <a:spcBef>
                <a:spcPts val="600"/>
              </a:spcBef>
              <a:spcAft>
                <a:spcPts val="0"/>
              </a:spcAft>
              <a:buClr>
                <a:srgbClr val="D3EBD5"/>
              </a:buClr>
              <a:buSzPts val="1800"/>
              <a:buFont typeface="Titillium Web Light"/>
              <a:buNone/>
            </a:pPr>
            <a:r>
              <a:t/>
            </a:r>
            <a:endParaRPr sz="1100">
              <a:solidFill>
                <a:srgbClr val="003B55"/>
              </a:solidFill>
            </a:endParaRPr>
          </a:p>
        </p:txBody>
      </p:sp>
      <p:pic>
        <p:nvPicPr>
          <p:cNvPr id="3995" name="Shape 3995"/>
          <p:cNvPicPr preferRelativeResize="0"/>
          <p:nvPr/>
        </p:nvPicPr>
        <p:blipFill>
          <a:blip r:embed="rId3">
            <a:alphaModFix/>
          </a:blip>
          <a:stretch>
            <a:fillRect/>
          </a:stretch>
        </p:blipFill>
        <p:spPr>
          <a:xfrm>
            <a:off x="4125750" y="1815100"/>
            <a:ext cx="3228875" cy="2594650"/>
          </a:xfrm>
          <a:prstGeom prst="rect">
            <a:avLst/>
          </a:prstGeom>
          <a:noFill/>
          <a:ln>
            <a:noFill/>
          </a:ln>
        </p:spPr>
      </p:pic>
      <p:sp>
        <p:nvSpPr>
          <p:cNvPr id="3996" name="Shape 3996"/>
          <p:cNvSpPr txBox="1"/>
          <p:nvPr>
            <p:ph type="title"/>
          </p:nvPr>
        </p:nvSpPr>
        <p:spPr>
          <a:xfrm>
            <a:off x="718300" y="215650"/>
            <a:ext cx="72672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B.1. Afficher les classes et leurs instances</a:t>
            </a:r>
            <a:endParaRPr/>
          </a:p>
        </p:txBody>
      </p:sp>
      <p:sp>
        <p:nvSpPr>
          <p:cNvPr id="3997" name="Shape 399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1" name="Shape 4001"/>
        <p:cNvGrpSpPr/>
        <p:nvPr/>
      </p:nvGrpSpPr>
      <p:grpSpPr>
        <a:xfrm>
          <a:off x="0" y="0"/>
          <a:ext cx="0" cy="0"/>
          <a:chOff x="0" y="0"/>
          <a:chExt cx="0" cy="0"/>
        </a:xfrm>
      </p:grpSpPr>
      <p:sp>
        <p:nvSpPr>
          <p:cNvPr id="4002" name="Shape 4002"/>
          <p:cNvSpPr txBox="1"/>
          <p:nvPr>
            <p:ph idx="1" type="body"/>
          </p:nvPr>
        </p:nvSpPr>
        <p:spPr>
          <a:xfrm>
            <a:off x="718300" y="1464825"/>
            <a:ext cx="4397400" cy="35778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600"/>
              </a:spcBef>
              <a:spcAft>
                <a:spcPts val="0"/>
              </a:spcAft>
              <a:buClr>
                <a:srgbClr val="003B55"/>
              </a:buClr>
              <a:buSzPts val="2400"/>
              <a:buChar char="➔"/>
            </a:pPr>
            <a:r>
              <a:rPr i="1" lang="fr">
                <a:solidFill>
                  <a:srgbClr val="003B55"/>
                </a:solidFill>
              </a:rPr>
              <a:t>Cacher certains noeuds</a:t>
            </a:r>
            <a:endParaRPr i="1">
              <a:solidFill>
                <a:srgbClr val="003B55"/>
              </a:solidFill>
            </a:endParaRPr>
          </a:p>
          <a:p>
            <a:pPr indent="-381000" lvl="1" marL="914400" marR="0" rtl="0" algn="just">
              <a:lnSpc>
                <a:spcPct val="100000"/>
              </a:lnSpc>
              <a:spcBef>
                <a:spcPts val="0"/>
              </a:spcBef>
              <a:spcAft>
                <a:spcPts val="0"/>
              </a:spcAft>
              <a:buClr>
                <a:srgbClr val="003B55"/>
              </a:buClr>
              <a:buSzPts val="2400"/>
              <a:buChar char="◆"/>
            </a:pPr>
            <a:r>
              <a:rPr i="1" lang="fr">
                <a:solidFill>
                  <a:srgbClr val="003B55"/>
                </a:solidFill>
              </a:rPr>
              <a:t>Suppression des classes intéressantes et ajouts aux classes parentes</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Filtrer les instances</a:t>
            </a:r>
            <a:endParaRPr i="1">
              <a:solidFill>
                <a:srgbClr val="003B55"/>
              </a:solidFill>
            </a:endParaRPr>
          </a:p>
          <a:p>
            <a:pPr indent="-381000" lvl="1" marL="914400" rtl="0" algn="just">
              <a:spcBef>
                <a:spcPts val="0"/>
              </a:spcBef>
              <a:spcAft>
                <a:spcPts val="0"/>
              </a:spcAft>
              <a:buClr>
                <a:srgbClr val="003B55"/>
              </a:buClr>
              <a:buSzPts val="2400"/>
              <a:buChar char="◆"/>
            </a:pPr>
            <a:r>
              <a:rPr i="1" lang="fr">
                <a:solidFill>
                  <a:srgbClr val="003B55"/>
                </a:solidFill>
              </a:rPr>
              <a:t>Suppression des instances ne respectant pas certaines conditions désirées</a:t>
            </a:r>
            <a:endParaRPr i="1">
              <a:solidFill>
                <a:srgbClr val="003B55"/>
              </a:solidFill>
            </a:endParaRPr>
          </a:p>
        </p:txBody>
      </p:sp>
      <p:pic>
        <p:nvPicPr>
          <p:cNvPr id="4003" name="Shape 4003"/>
          <p:cNvPicPr preferRelativeResize="0"/>
          <p:nvPr/>
        </p:nvPicPr>
        <p:blipFill>
          <a:blip r:embed="rId3">
            <a:alphaModFix/>
          </a:blip>
          <a:stretch>
            <a:fillRect/>
          </a:stretch>
        </p:blipFill>
        <p:spPr>
          <a:xfrm>
            <a:off x="5115700" y="1680475"/>
            <a:ext cx="2762250" cy="2705100"/>
          </a:xfrm>
          <a:prstGeom prst="rect">
            <a:avLst/>
          </a:prstGeom>
          <a:noFill/>
          <a:ln>
            <a:noFill/>
          </a:ln>
        </p:spPr>
      </p:pic>
      <p:sp>
        <p:nvSpPr>
          <p:cNvPr id="4004" name="Shape 4004"/>
          <p:cNvSpPr txBox="1"/>
          <p:nvPr>
            <p:ph type="title"/>
          </p:nvPr>
        </p:nvSpPr>
        <p:spPr>
          <a:xfrm>
            <a:off x="718300" y="215650"/>
            <a:ext cx="6761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B87A1"/>
              </a:buClr>
              <a:buSzPts val="3600"/>
              <a:buFont typeface="Dosis Light"/>
              <a:buNone/>
            </a:pPr>
            <a:r>
              <a:rPr lang="fr"/>
              <a:t>B.2. Limitation de l’arborescence</a:t>
            </a:r>
            <a:endParaRPr/>
          </a:p>
        </p:txBody>
      </p:sp>
      <p:sp>
        <p:nvSpPr>
          <p:cNvPr id="4005" name="Shape 400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9" name="Shape 4009"/>
        <p:cNvGrpSpPr/>
        <p:nvPr/>
      </p:nvGrpSpPr>
      <p:grpSpPr>
        <a:xfrm>
          <a:off x="0" y="0"/>
          <a:ext cx="0" cy="0"/>
          <a:chOff x="0" y="0"/>
          <a:chExt cx="0" cy="0"/>
        </a:xfrm>
      </p:grpSpPr>
      <p:sp>
        <p:nvSpPr>
          <p:cNvPr id="4010" name="Shape 4010"/>
          <p:cNvSpPr txBox="1"/>
          <p:nvPr>
            <p:ph type="ctrTitle"/>
          </p:nvPr>
        </p:nvSpPr>
        <p:spPr>
          <a:xfrm>
            <a:off x="762000" y="696425"/>
            <a:ext cx="5396700" cy="23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a:t>C.</a:t>
            </a:r>
            <a:endParaRPr/>
          </a:p>
          <a:p>
            <a:pPr indent="0" lvl="0" marL="0" marR="0" rtl="0" algn="l">
              <a:lnSpc>
                <a:spcPct val="100000"/>
              </a:lnSpc>
              <a:spcBef>
                <a:spcPts val="0"/>
              </a:spcBef>
              <a:spcAft>
                <a:spcPts val="0"/>
              </a:spcAft>
              <a:buNone/>
            </a:pPr>
            <a:r>
              <a:rPr lang="fr"/>
              <a:t>Exploration inverse depuis une instance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4" name="Shape 4014"/>
        <p:cNvGrpSpPr/>
        <p:nvPr/>
      </p:nvGrpSpPr>
      <p:grpSpPr>
        <a:xfrm>
          <a:off x="0" y="0"/>
          <a:ext cx="0" cy="0"/>
          <a:chOff x="0" y="0"/>
          <a:chExt cx="0" cy="0"/>
        </a:xfrm>
      </p:grpSpPr>
      <p:sp>
        <p:nvSpPr>
          <p:cNvPr id="4015" name="Shape 401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81000" lvl="0" marL="457200" rtl="0">
              <a:lnSpc>
                <a:spcPct val="115000"/>
              </a:lnSpc>
              <a:spcBef>
                <a:spcPts val="600"/>
              </a:spcBef>
              <a:spcAft>
                <a:spcPts val="0"/>
              </a:spcAft>
              <a:buClr>
                <a:srgbClr val="003B55"/>
              </a:buClr>
              <a:buSzPts val="2400"/>
              <a:buChar char="➔"/>
            </a:pPr>
            <a:r>
              <a:rPr i="1" lang="fr">
                <a:solidFill>
                  <a:srgbClr val="003B55"/>
                </a:solidFill>
              </a:rPr>
              <a:t>Afficher les classes dont une instance est issue</a:t>
            </a:r>
            <a:endParaRPr i="1">
              <a:solidFill>
                <a:srgbClr val="003B55"/>
              </a:solidFill>
            </a:endParaRPr>
          </a:p>
          <a:p>
            <a:pPr indent="0" lvl="0" marL="0" rtl="0">
              <a:lnSpc>
                <a:spcPct val="115000"/>
              </a:lnSpc>
              <a:spcBef>
                <a:spcPts val="600"/>
              </a:spcBef>
              <a:spcAft>
                <a:spcPts val="0"/>
              </a:spcAft>
              <a:buClr>
                <a:schemeClr val="dk1"/>
              </a:buClr>
              <a:buSzPts val="1100"/>
              <a:buFont typeface="Arial"/>
              <a:buNone/>
            </a:pPr>
            <a:r>
              <a:rPr i="1" lang="fr">
                <a:solidFill>
                  <a:srgbClr val="003B55"/>
                </a:solidFill>
              </a:rPr>
              <a:t>Principe :</a:t>
            </a:r>
            <a:endParaRPr i="1">
              <a:solidFill>
                <a:srgbClr val="003B55"/>
              </a:solidFill>
            </a:endParaRPr>
          </a:p>
          <a:p>
            <a:pPr indent="-381000" lvl="0" marL="457200" rtl="0">
              <a:spcBef>
                <a:spcPts val="600"/>
              </a:spcBef>
              <a:spcAft>
                <a:spcPts val="0"/>
              </a:spcAft>
              <a:buClr>
                <a:srgbClr val="003B55"/>
              </a:buClr>
              <a:buSzPts val="2400"/>
              <a:buChar char="●"/>
            </a:pPr>
            <a:r>
              <a:rPr i="1" lang="fr">
                <a:solidFill>
                  <a:srgbClr val="003B55"/>
                </a:solidFill>
              </a:rPr>
              <a:t>1 : Choisir une instance</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2 : Récupérer les classes dont elle est issue </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3 : Afficher les liens</a:t>
            </a:r>
            <a:endParaRPr>
              <a:solidFill>
                <a:srgbClr val="003B55"/>
              </a:solidFill>
            </a:endParaRPr>
          </a:p>
        </p:txBody>
      </p:sp>
      <p:sp>
        <p:nvSpPr>
          <p:cNvPr id="4016" name="Shape 4016"/>
          <p:cNvSpPr txBox="1"/>
          <p:nvPr>
            <p:ph type="title"/>
          </p:nvPr>
        </p:nvSpPr>
        <p:spPr>
          <a:xfrm>
            <a:off x="718300" y="215650"/>
            <a:ext cx="6761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C.1 Afficher les types d’une instance</a:t>
            </a:r>
            <a:endParaRPr/>
          </a:p>
        </p:txBody>
      </p:sp>
      <p:sp>
        <p:nvSpPr>
          <p:cNvPr id="4017" name="Shape 40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1" name="Shape 4021"/>
        <p:cNvGrpSpPr/>
        <p:nvPr/>
      </p:nvGrpSpPr>
      <p:grpSpPr>
        <a:xfrm>
          <a:off x="0" y="0"/>
          <a:ext cx="0" cy="0"/>
          <a:chOff x="0" y="0"/>
          <a:chExt cx="0" cy="0"/>
        </a:xfrm>
      </p:grpSpPr>
      <p:pic>
        <p:nvPicPr>
          <p:cNvPr id="4022" name="Shape 4022"/>
          <p:cNvPicPr preferRelativeResize="0"/>
          <p:nvPr/>
        </p:nvPicPr>
        <p:blipFill rotWithShape="1">
          <a:blip r:embed="rId3">
            <a:alphaModFix/>
          </a:blip>
          <a:srcRect b="0" l="3924" r="2635" t="0"/>
          <a:stretch/>
        </p:blipFill>
        <p:spPr>
          <a:xfrm>
            <a:off x="3832275" y="2384925"/>
            <a:ext cx="3743150" cy="1982375"/>
          </a:xfrm>
          <a:prstGeom prst="rect">
            <a:avLst/>
          </a:prstGeom>
          <a:noFill/>
          <a:ln>
            <a:noFill/>
          </a:ln>
        </p:spPr>
      </p:pic>
      <p:sp>
        <p:nvSpPr>
          <p:cNvPr id="4023" name="Shape 4023"/>
          <p:cNvSpPr txBox="1"/>
          <p:nvPr>
            <p:ph type="title"/>
          </p:nvPr>
        </p:nvSpPr>
        <p:spPr>
          <a:xfrm>
            <a:off x="718300" y="215650"/>
            <a:ext cx="6761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C.1 Afficher les types d’une instance</a:t>
            </a:r>
            <a:endParaRPr/>
          </a:p>
        </p:txBody>
      </p:sp>
      <p:sp>
        <p:nvSpPr>
          <p:cNvPr id="4024" name="Shape 4024"/>
          <p:cNvSpPr txBox="1"/>
          <p:nvPr>
            <p:ph idx="1" type="body"/>
          </p:nvPr>
        </p:nvSpPr>
        <p:spPr>
          <a:xfrm>
            <a:off x="718300" y="2615600"/>
            <a:ext cx="2900100" cy="17517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600">
                <a:solidFill>
                  <a:srgbClr val="003B55"/>
                </a:solidFill>
              </a:rPr>
              <a:t>SELECT DISTINCT ?class</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a:t>
            </a:r>
            <a:r>
              <a:rPr b="1" lang="fr" sz="1600">
                <a:solidFill>
                  <a:srgbClr val="003B55"/>
                </a:solidFill>
                <a:latin typeface="Titillium Web"/>
                <a:ea typeface="Titillium Web"/>
                <a:cs typeface="Titillium Web"/>
                <a:sym typeface="Titillium Web"/>
              </a:rPr>
              <a:t>RESSOURCE</a:t>
            </a:r>
            <a:r>
              <a:rPr lang="fr" sz="1600">
                <a:solidFill>
                  <a:srgbClr val="003B55"/>
                </a:solidFill>
              </a:rPr>
              <a:t> rdf:type</a:t>
            </a:r>
            <a:r>
              <a:rPr b="1" lang="fr" sz="1600">
                <a:solidFill>
                  <a:srgbClr val="003B55"/>
                </a:solidFill>
                <a:latin typeface="Titillium Web"/>
                <a:ea typeface="Titillium Web"/>
                <a:cs typeface="Titillium Web"/>
                <a:sym typeface="Titillium Web"/>
              </a:rPr>
              <a:t> </a:t>
            </a:r>
            <a:r>
              <a:rPr lang="fr" sz="1600">
                <a:solidFill>
                  <a:srgbClr val="003B55"/>
                </a:solidFill>
              </a:rPr>
              <a:t>?class</a:t>
            </a:r>
            <a:r>
              <a:rPr b="1" lang="fr" sz="1600">
                <a:solidFill>
                  <a:srgbClr val="003B55"/>
                </a:solidFill>
                <a:latin typeface="Titillium Web"/>
                <a:ea typeface="Titillium Web"/>
                <a:cs typeface="Titillium Web"/>
                <a:sym typeface="Titillium Web"/>
              </a:rPr>
              <a:t> </a:t>
            </a:r>
            <a:r>
              <a:rPr lang="fr" sz="1600">
                <a:solidFill>
                  <a:srgbClr val="003B55"/>
                </a:solidFill>
              </a:rPr>
              <a:t>.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NUMBER </a:t>
            </a:r>
            <a:r>
              <a:rPr lang="fr" sz="1600">
                <a:solidFill>
                  <a:srgbClr val="003B55"/>
                </a:solidFill>
              </a:rPr>
              <a:t>OFFSET 0</a:t>
            </a:r>
            <a:endParaRPr sz="1600">
              <a:solidFill>
                <a:srgbClr val="003B55"/>
              </a:solidFill>
            </a:endParaRPr>
          </a:p>
        </p:txBody>
      </p:sp>
      <p:sp>
        <p:nvSpPr>
          <p:cNvPr id="4025" name="Shape 402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9" name="Shape 4029"/>
        <p:cNvGrpSpPr/>
        <p:nvPr/>
      </p:nvGrpSpPr>
      <p:grpSpPr>
        <a:xfrm>
          <a:off x="0" y="0"/>
          <a:ext cx="0" cy="0"/>
          <a:chOff x="0" y="0"/>
          <a:chExt cx="0" cy="0"/>
        </a:xfrm>
      </p:grpSpPr>
      <p:sp>
        <p:nvSpPr>
          <p:cNvPr id="4030" name="Shape 4030"/>
          <p:cNvSpPr txBox="1"/>
          <p:nvPr>
            <p:ph idx="1" type="body"/>
          </p:nvPr>
        </p:nvSpPr>
        <p:spPr>
          <a:xfrm>
            <a:off x="718300" y="1733550"/>
            <a:ext cx="6761100" cy="2980500"/>
          </a:xfrm>
          <a:prstGeom prst="rect">
            <a:avLst/>
          </a:prstGeom>
          <a:ln>
            <a:noFill/>
          </a:ln>
        </p:spPr>
        <p:txBody>
          <a:bodyPr anchorCtr="0" anchor="t" bIns="91425" lIns="91425" spcFirstLastPara="1" rIns="91425" wrap="square" tIns="91425">
            <a:noAutofit/>
          </a:bodyPr>
          <a:lstStyle/>
          <a:p>
            <a:pPr indent="-381000" lvl="0" marL="457200" rtl="0">
              <a:lnSpc>
                <a:spcPct val="115000"/>
              </a:lnSpc>
              <a:spcBef>
                <a:spcPts val="600"/>
              </a:spcBef>
              <a:spcAft>
                <a:spcPts val="0"/>
              </a:spcAft>
              <a:buClr>
                <a:srgbClr val="003B55"/>
              </a:buClr>
              <a:buSzPts val="2400"/>
              <a:buChar char="➔"/>
            </a:pPr>
            <a:r>
              <a:rPr i="1" lang="fr">
                <a:solidFill>
                  <a:srgbClr val="003B55"/>
                </a:solidFill>
              </a:rPr>
              <a:t>Afficher les relations effectifs (dans la A-Box) d’une instance</a:t>
            </a:r>
            <a:endParaRPr i="1">
              <a:solidFill>
                <a:srgbClr val="003B55"/>
              </a:solidFill>
            </a:endParaRPr>
          </a:p>
          <a:p>
            <a:pPr indent="0" lvl="0" marL="0" rtl="0">
              <a:lnSpc>
                <a:spcPct val="115000"/>
              </a:lnSpc>
              <a:spcBef>
                <a:spcPts val="600"/>
              </a:spcBef>
              <a:spcAft>
                <a:spcPts val="0"/>
              </a:spcAft>
              <a:buClr>
                <a:schemeClr val="dk1"/>
              </a:buClr>
              <a:buSzPts val="1100"/>
              <a:buFont typeface="Arial"/>
              <a:buNone/>
            </a:pPr>
            <a:r>
              <a:rPr i="1" lang="fr">
                <a:solidFill>
                  <a:srgbClr val="003B55"/>
                </a:solidFill>
              </a:rPr>
              <a:t>Principe :</a:t>
            </a:r>
            <a:endParaRPr i="1">
              <a:solidFill>
                <a:srgbClr val="003B55"/>
              </a:solidFill>
            </a:endParaRPr>
          </a:p>
          <a:p>
            <a:pPr indent="-381000" lvl="0" marL="457200" rtl="0">
              <a:spcBef>
                <a:spcPts val="600"/>
              </a:spcBef>
              <a:spcAft>
                <a:spcPts val="0"/>
              </a:spcAft>
              <a:buClr>
                <a:srgbClr val="003B55"/>
              </a:buClr>
              <a:buSzPts val="2400"/>
              <a:buChar char="●"/>
            </a:pPr>
            <a:r>
              <a:rPr i="1" lang="fr">
                <a:solidFill>
                  <a:srgbClr val="003B55"/>
                </a:solidFill>
              </a:rPr>
              <a:t>1 : Choisir une instance</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2 : Récupérer toutes les instances en relation</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3 : Afficher les liens</a:t>
            </a:r>
            <a:endParaRPr>
              <a:solidFill>
                <a:srgbClr val="003B55"/>
              </a:solidFill>
            </a:endParaRPr>
          </a:p>
          <a:p>
            <a:pPr indent="0" lvl="0" marL="0">
              <a:spcBef>
                <a:spcPts val="600"/>
              </a:spcBef>
              <a:spcAft>
                <a:spcPts val="0"/>
              </a:spcAft>
              <a:buNone/>
            </a:pPr>
            <a:r>
              <a:t/>
            </a:r>
            <a:endParaRPr>
              <a:solidFill>
                <a:srgbClr val="003B55"/>
              </a:solidFill>
            </a:endParaRPr>
          </a:p>
        </p:txBody>
      </p:sp>
      <p:sp>
        <p:nvSpPr>
          <p:cNvPr id="4031" name="Shape 40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
        <p:nvSpPr>
          <p:cNvPr id="4032" name="Shape 4032"/>
          <p:cNvSpPr txBox="1"/>
          <p:nvPr>
            <p:ph type="title"/>
          </p:nvPr>
        </p:nvSpPr>
        <p:spPr>
          <a:xfrm>
            <a:off x="718300" y="215650"/>
            <a:ext cx="7160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C.2 Afficher les relations entre instances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6" name="Shape 4036"/>
        <p:cNvGrpSpPr/>
        <p:nvPr/>
      </p:nvGrpSpPr>
      <p:grpSpPr>
        <a:xfrm>
          <a:off x="0" y="0"/>
          <a:ext cx="0" cy="0"/>
          <a:chOff x="0" y="0"/>
          <a:chExt cx="0" cy="0"/>
        </a:xfrm>
      </p:grpSpPr>
      <p:sp>
        <p:nvSpPr>
          <p:cNvPr id="4037" name="Shape 4037"/>
          <p:cNvSpPr txBox="1"/>
          <p:nvPr>
            <p:ph idx="1" type="body"/>
          </p:nvPr>
        </p:nvSpPr>
        <p:spPr>
          <a:xfrm>
            <a:off x="640225" y="2494800"/>
            <a:ext cx="3381300" cy="222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600">
                <a:solidFill>
                  <a:srgbClr val="003B55"/>
                </a:solidFill>
              </a:rPr>
              <a:t>SELECT DISTINCT ?predicat ?instance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a:t>
            </a:r>
            <a:r>
              <a:rPr b="1" lang="fr" sz="1600">
                <a:solidFill>
                  <a:srgbClr val="003B55"/>
                </a:solidFill>
                <a:latin typeface="Titillium Web"/>
                <a:ea typeface="Titillium Web"/>
                <a:cs typeface="Titillium Web"/>
                <a:sym typeface="Titillium Web"/>
              </a:rPr>
              <a:t>RESSOURCE </a:t>
            </a:r>
            <a:r>
              <a:rPr lang="fr" sz="1600">
                <a:solidFill>
                  <a:srgbClr val="003B55"/>
                </a:solidFill>
              </a:rPr>
              <a:t>?predicat ?instance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?instance rdf:type ?class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?class rdf:type owl:Class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LIMIT </a:t>
            </a:r>
            <a:r>
              <a:rPr lang="fr" sz="1600">
                <a:solidFill>
                  <a:srgbClr val="003B55"/>
                </a:solidFill>
              </a:rPr>
              <a:t>OFFSET 0</a:t>
            </a:r>
            <a:endParaRPr sz="1400">
              <a:solidFill>
                <a:srgbClr val="003B55"/>
              </a:solidFill>
              <a:latin typeface="Times New Roman"/>
              <a:ea typeface="Times New Roman"/>
              <a:cs typeface="Times New Roman"/>
              <a:sym typeface="Times New Roman"/>
            </a:endParaRPr>
          </a:p>
        </p:txBody>
      </p:sp>
      <p:sp>
        <p:nvSpPr>
          <p:cNvPr id="4038" name="Shape 403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
        <p:nvSpPr>
          <p:cNvPr id="4039" name="Shape 4039"/>
          <p:cNvSpPr txBox="1"/>
          <p:nvPr>
            <p:ph type="title"/>
          </p:nvPr>
        </p:nvSpPr>
        <p:spPr>
          <a:xfrm>
            <a:off x="718300" y="215650"/>
            <a:ext cx="7160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C.2 Afficher les relations entre instances</a:t>
            </a:r>
            <a:endParaRPr/>
          </a:p>
        </p:txBody>
      </p:sp>
      <p:grpSp>
        <p:nvGrpSpPr>
          <p:cNvPr id="4040" name="Shape 4040"/>
          <p:cNvGrpSpPr/>
          <p:nvPr/>
        </p:nvGrpSpPr>
        <p:grpSpPr>
          <a:xfrm>
            <a:off x="4103050" y="2466063"/>
            <a:ext cx="3524700" cy="2282863"/>
            <a:chOff x="1666650" y="1556363"/>
            <a:chExt cx="3524700" cy="2282863"/>
          </a:xfrm>
        </p:grpSpPr>
        <p:grpSp>
          <p:nvGrpSpPr>
            <p:cNvPr id="4041" name="Shape 4041"/>
            <p:cNvGrpSpPr/>
            <p:nvPr/>
          </p:nvGrpSpPr>
          <p:grpSpPr>
            <a:xfrm>
              <a:off x="1666650" y="1556363"/>
              <a:ext cx="3456900" cy="2282863"/>
              <a:chOff x="1722750" y="612125"/>
              <a:chExt cx="3456900" cy="2282863"/>
            </a:xfrm>
          </p:grpSpPr>
          <p:sp>
            <p:nvSpPr>
              <p:cNvPr id="4042" name="Shape 4042"/>
              <p:cNvSpPr/>
              <p:nvPr/>
            </p:nvSpPr>
            <p:spPr>
              <a:xfrm>
                <a:off x="2531550" y="1040825"/>
                <a:ext cx="1907100" cy="463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RESSOURCE</a:t>
                </a:r>
                <a:endParaRPr b="1" sz="1100"/>
              </a:p>
            </p:txBody>
          </p:sp>
          <p:sp>
            <p:nvSpPr>
              <p:cNvPr id="4043" name="Shape 4043"/>
              <p:cNvSpPr/>
              <p:nvPr/>
            </p:nvSpPr>
            <p:spPr>
              <a:xfrm>
                <a:off x="1722750" y="2431488"/>
                <a:ext cx="1088100" cy="463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instance1</a:t>
                </a:r>
                <a:endParaRPr sz="1000"/>
              </a:p>
            </p:txBody>
          </p:sp>
          <p:sp>
            <p:nvSpPr>
              <p:cNvPr id="4044" name="Shape 4044"/>
              <p:cNvSpPr/>
              <p:nvPr/>
            </p:nvSpPr>
            <p:spPr>
              <a:xfrm>
                <a:off x="1790550" y="612125"/>
                <a:ext cx="952500" cy="276300"/>
              </a:xfrm>
              <a:prstGeom prst="rect">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prédicatA</a:t>
                </a:r>
                <a:endParaRPr sz="1000"/>
              </a:p>
            </p:txBody>
          </p:sp>
          <p:sp>
            <p:nvSpPr>
              <p:cNvPr id="4045" name="Shape 4045"/>
              <p:cNvSpPr/>
              <p:nvPr/>
            </p:nvSpPr>
            <p:spPr>
              <a:xfrm>
                <a:off x="4227150" y="612125"/>
                <a:ext cx="952500" cy="276300"/>
              </a:xfrm>
              <a:prstGeom prst="rect">
                <a:avLst/>
              </a:prstGeom>
              <a:solidFill>
                <a:srgbClr val="CFE2F3"/>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prédicatB</a:t>
                </a:r>
                <a:endParaRPr sz="1000"/>
              </a:p>
            </p:txBody>
          </p:sp>
          <p:cxnSp>
            <p:nvCxnSpPr>
              <p:cNvPr id="4046" name="Shape 4046"/>
              <p:cNvCxnSpPr>
                <a:stCxn id="4042" idx="3"/>
                <a:endCxn id="4043" idx="0"/>
              </p:cNvCxnSpPr>
              <p:nvPr/>
            </p:nvCxnSpPr>
            <p:spPr>
              <a:xfrm flipH="1">
                <a:off x="2266938" y="1436447"/>
                <a:ext cx="543900" cy="995100"/>
              </a:xfrm>
              <a:prstGeom prst="straightConnector1">
                <a:avLst/>
              </a:prstGeom>
              <a:noFill/>
              <a:ln cap="flat" cmpd="sng" w="9525">
                <a:solidFill>
                  <a:srgbClr val="0000FF"/>
                </a:solidFill>
                <a:prstDash val="solid"/>
                <a:round/>
                <a:headEnd len="med" w="med" type="none"/>
                <a:tailEnd len="med" w="med" type="triangle"/>
              </a:ln>
            </p:spPr>
          </p:cxnSp>
          <p:cxnSp>
            <p:nvCxnSpPr>
              <p:cNvPr id="4047" name="Shape 4047"/>
              <p:cNvCxnSpPr>
                <a:stCxn id="4042" idx="4"/>
                <a:endCxn id="4048" idx="0"/>
              </p:cNvCxnSpPr>
              <p:nvPr/>
            </p:nvCxnSpPr>
            <p:spPr>
              <a:xfrm>
                <a:off x="3485100" y="1504325"/>
                <a:ext cx="0" cy="927300"/>
              </a:xfrm>
              <a:prstGeom prst="straightConnector1">
                <a:avLst/>
              </a:prstGeom>
              <a:noFill/>
              <a:ln cap="flat" cmpd="sng" w="9525">
                <a:solidFill>
                  <a:srgbClr val="FF0000"/>
                </a:solidFill>
                <a:prstDash val="solid"/>
                <a:round/>
                <a:headEnd len="med" w="med" type="none"/>
                <a:tailEnd len="med" w="med" type="triangle"/>
              </a:ln>
            </p:spPr>
          </p:cxnSp>
          <p:cxnSp>
            <p:nvCxnSpPr>
              <p:cNvPr id="4049" name="Shape 4049"/>
              <p:cNvCxnSpPr>
                <a:stCxn id="4042" idx="5"/>
                <a:endCxn id="4050" idx="0"/>
              </p:cNvCxnSpPr>
              <p:nvPr/>
            </p:nvCxnSpPr>
            <p:spPr>
              <a:xfrm>
                <a:off x="4159362" y="1436447"/>
                <a:ext cx="543900" cy="995100"/>
              </a:xfrm>
              <a:prstGeom prst="straightConnector1">
                <a:avLst/>
              </a:prstGeom>
              <a:noFill/>
              <a:ln cap="flat" cmpd="sng" w="9525">
                <a:solidFill>
                  <a:srgbClr val="0000FF"/>
                </a:solidFill>
                <a:prstDash val="solid"/>
                <a:round/>
                <a:headEnd len="med" w="med" type="none"/>
                <a:tailEnd len="med" w="med" type="triangle"/>
              </a:ln>
            </p:spPr>
          </p:cxnSp>
          <p:cxnSp>
            <p:nvCxnSpPr>
              <p:cNvPr id="4051" name="Shape 4051"/>
              <p:cNvCxnSpPr>
                <a:stCxn id="4042" idx="6"/>
                <a:endCxn id="4050" idx="0"/>
              </p:cNvCxnSpPr>
              <p:nvPr/>
            </p:nvCxnSpPr>
            <p:spPr>
              <a:xfrm>
                <a:off x="4438650" y="1272575"/>
                <a:ext cx="264900" cy="1158900"/>
              </a:xfrm>
              <a:prstGeom prst="straightConnector1">
                <a:avLst/>
              </a:prstGeom>
              <a:noFill/>
              <a:ln cap="flat" cmpd="sng" w="9525">
                <a:solidFill>
                  <a:srgbClr val="FF0000"/>
                </a:solidFill>
                <a:prstDash val="solid"/>
                <a:round/>
                <a:headEnd len="med" w="med" type="none"/>
                <a:tailEnd len="med" w="med" type="triangle"/>
              </a:ln>
            </p:spPr>
          </p:cxnSp>
          <p:cxnSp>
            <p:nvCxnSpPr>
              <p:cNvPr id="4052" name="Shape 4052"/>
              <p:cNvCxnSpPr>
                <a:stCxn id="4044" idx="2"/>
              </p:cNvCxnSpPr>
              <p:nvPr/>
            </p:nvCxnSpPr>
            <p:spPr>
              <a:xfrm flipH="1" rot="-5400000">
                <a:off x="1873950" y="1281275"/>
                <a:ext cx="1051500" cy="265800"/>
              </a:xfrm>
              <a:prstGeom prst="curvedConnector3">
                <a:avLst>
                  <a:gd fmla="val 50000" name="adj1"/>
                </a:avLst>
              </a:prstGeom>
              <a:noFill/>
              <a:ln cap="flat" cmpd="sng" w="9525">
                <a:solidFill>
                  <a:srgbClr val="0000FF"/>
                </a:solidFill>
                <a:prstDash val="dash"/>
                <a:round/>
                <a:headEnd len="med" w="med" type="none"/>
                <a:tailEnd len="med" w="med" type="none"/>
              </a:ln>
            </p:spPr>
          </p:cxnSp>
          <p:cxnSp>
            <p:nvCxnSpPr>
              <p:cNvPr id="4053" name="Shape 4053"/>
              <p:cNvCxnSpPr>
                <a:stCxn id="4044" idx="2"/>
              </p:cNvCxnSpPr>
              <p:nvPr/>
            </p:nvCxnSpPr>
            <p:spPr>
              <a:xfrm flipH="1" rot="-5400000">
                <a:off x="2778900" y="376325"/>
                <a:ext cx="1242000" cy="2266200"/>
              </a:xfrm>
              <a:prstGeom prst="curvedConnector2">
                <a:avLst/>
              </a:prstGeom>
              <a:noFill/>
              <a:ln cap="flat" cmpd="sng" w="9525">
                <a:solidFill>
                  <a:srgbClr val="0000FF"/>
                </a:solidFill>
                <a:prstDash val="dash"/>
                <a:round/>
                <a:headEnd len="med" w="med" type="none"/>
                <a:tailEnd len="med" w="med" type="none"/>
              </a:ln>
            </p:spPr>
          </p:cxnSp>
          <p:cxnSp>
            <p:nvCxnSpPr>
              <p:cNvPr id="4054" name="Shape 4054"/>
              <p:cNvCxnSpPr>
                <a:stCxn id="4045" idx="2"/>
              </p:cNvCxnSpPr>
              <p:nvPr/>
            </p:nvCxnSpPr>
            <p:spPr>
              <a:xfrm rot="5400000">
                <a:off x="4159050" y="1309775"/>
                <a:ext cx="965700" cy="123000"/>
              </a:xfrm>
              <a:prstGeom prst="curvedConnector3">
                <a:avLst>
                  <a:gd fmla="val 50000" name="adj1"/>
                </a:avLst>
              </a:prstGeom>
              <a:noFill/>
              <a:ln cap="flat" cmpd="sng" w="9525">
                <a:solidFill>
                  <a:srgbClr val="FF0000"/>
                </a:solidFill>
                <a:prstDash val="dash"/>
                <a:round/>
                <a:headEnd len="med" w="med" type="none"/>
                <a:tailEnd len="med" w="med" type="none"/>
              </a:ln>
            </p:spPr>
          </p:cxnSp>
          <p:cxnSp>
            <p:nvCxnSpPr>
              <p:cNvPr id="4055" name="Shape 4055"/>
              <p:cNvCxnSpPr>
                <a:stCxn id="4045" idx="2"/>
              </p:cNvCxnSpPr>
              <p:nvPr/>
            </p:nvCxnSpPr>
            <p:spPr>
              <a:xfrm rot="5400000">
                <a:off x="3639900" y="743225"/>
                <a:ext cx="918300" cy="1208700"/>
              </a:xfrm>
              <a:prstGeom prst="curvedConnector2">
                <a:avLst/>
              </a:prstGeom>
              <a:noFill/>
              <a:ln cap="flat" cmpd="sng" w="9525">
                <a:solidFill>
                  <a:srgbClr val="FF0000"/>
                </a:solidFill>
                <a:prstDash val="dash"/>
                <a:round/>
                <a:headEnd len="med" w="med" type="none"/>
                <a:tailEnd len="med" w="med" type="none"/>
              </a:ln>
            </p:spPr>
          </p:cxnSp>
        </p:grpSp>
        <p:sp>
          <p:nvSpPr>
            <p:cNvPr id="4048" name="Shape 4048"/>
            <p:cNvSpPr/>
            <p:nvPr/>
          </p:nvSpPr>
          <p:spPr>
            <a:xfrm>
              <a:off x="2884950" y="3375725"/>
              <a:ext cx="1088100" cy="463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instance2</a:t>
              </a:r>
              <a:endParaRPr sz="1000"/>
            </a:p>
          </p:txBody>
        </p:sp>
        <p:sp>
          <p:nvSpPr>
            <p:cNvPr id="4050" name="Shape 4050"/>
            <p:cNvSpPr/>
            <p:nvPr/>
          </p:nvSpPr>
          <p:spPr>
            <a:xfrm>
              <a:off x="4103250" y="3375725"/>
              <a:ext cx="1088100" cy="4635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instance3</a:t>
              </a:r>
              <a:endParaRPr sz="10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9" name="Shape 4059"/>
        <p:cNvGrpSpPr/>
        <p:nvPr/>
      </p:nvGrpSpPr>
      <p:grpSpPr>
        <a:xfrm>
          <a:off x="0" y="0"/>
          <a:ext cx="0" cy="0"/>
          <a:chOff x="0" y="0"/>
          <a:chExt cx="0" cy="0"/>
        </a:xfrm>
      </p:grpSpPr>
      <p:sp>
        <p:nvSpPr>
          <p:cNvPr id="4060" name="Shape 4060"/>
          <p:cNvSpPr txBox="1"/>
          <p:nvPr>
            <p:ph idx="1" type="body"/>
          </p:nvPr>
        </p:nvSpPr>
        <p:spPr>
          <a:xfrm>
            <a:off x="718300" y="1733550"/>
            <a:ext cx="6761100" cy="2980500"/>
          </a:xfrm>
          <a:prstGeom prst="rect">
            <a:avLst/>
          </a:prstGeom>
          <a:ln>
            <a:noFill/>
          </a:ln>
        </p:spPr>
        <p:txBody>
          <a:bodyPr anchorCtr="0" anchor="t" bIns="91425" lIns="91425" spcFirstLastPara="1" rIns="91425" wrap="square" tIns="91425">
            <a:noAutofit/>
          </a:bodyPr>
          <a:lstStyle/>
          <a:p>
            <a:pPr indent="-381000" lvl="0" marL="457200" rtl="0">
              <a:lnSpc>
                <a:spcPct val="115000"/>
              </a:lnSpc>
              <a:spcBef>
                <a:spcPts val="600"/>
              </a:spcBef>
              <a:spcAft>
                <a:spcPts val="0"/>
              </a:spcAft>
              <a:buClr>
                <a:srgbClr val="003B55"/>
              </a:buClr>
              <a:buSzPts val="2400"/>
              <a:buChar char="➔"/>
            </a:pPr>
            <a:r>
              <a:rPr i="1" lang="fr">
                <a:solidFill>
                  <a:srgbClr val="003B55"/>
                </a:solidFill>
              </a:rPr>
              <a:t>Parcourir et développer les instances et afficher successivement les classes et instances associées</a:t>
            </a:r>
            <a:endParaRPr i="1">
              <a:solidFill>
                <a:srgbClr val="003B55"/>
              </a:solidFill>
            </a:endParaRPr>
          </a:p>
          <a:p>
            <a:pPr indent="0" lvl="0" marL="0" rtl="0">
              <a:lnSpc>
                <a:spcPct val="115000"/>
              </a:lnSpc>
              <a:spcBef>
                <a:spcPts val="600"/>
              </a:spcBef>
              <a:spcAft>
                <a:spcPts val="0"/>
              </a:spcAft>
              <a:buClr>
                <a:schemeClr val="dk1"/>
              </a:buClr>
              <a:buSzPts val="1100"/>
              <a:buFont typeface="Arial"/>
              <a:buNone/>
            </a:pPr>
            <a:r>
              <a:rPr i="1" lang="fr">
                <a:solidFill>
                  <a:srgbClr val="003B55"/>
                </a:solidFill>
              </a:rPr>
              <a:t>Principe :</a:t>
            </a:r>
            <a:endParaRPr i="1">
              <a:solidFill>
                <a:srgbClr val="003B55"/>
              </a:solidFill>
            </a:endParaRPr>
          </a:p>
          <a:p>
            <a:pPr indent="-381000" lvl="0" marL="457200" rtl="0">
              <a:spcBef>
                <a:spcPts val="600"/>
              </a:spcBef>
              <a:spcAft>
                <a:spcPts val="0"/>
              </a:spcAft>
              <a:buClr>
                <a:srgbClr val="003B55"/>
              </a:buClr>
              <a:buSzPts val="2400"/>
              <a:buChar char="●"/>
            </a:pPr>
            <a:r>
              <a:rPr i="1" lang="fr">
                <a:solidFill>
                  <a:srgbClr val="003B55"/>
                </a:solidFill>
              </a:rPr>
              <a:t>1</a:t>
            </a:r>
            <a:r>
              <a:rPr i="1" lang="fr">
                <a:solidFill>
                  <a:srgbClr val="003B55"/>
                </a:solidFill>
              </a:rPr>
              <a:t> : Appliquer les options C1 et C2</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2 : Choisir une instance parmis les résultats</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3 : Réitérer les options C1 et C2 sur cette instance</a:t>
            </a:r>
            <a:endParaRPr>
              <a:solidFill>
                <a:srgbClr val="003B55"/>
              </a:solidFill>
            </a:endParaRPr>
          </a:p>
        </p:txBody>
      </p:sp>
      <p:sp>
        <p:nvSpPr>
          <p:cNvPr id="4061" name="Shape 406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
        <p:nvSpPr>
          <p:cNvPr id="4062" name="Shape 4062"/>
          <p:cNvSpPr txBox="1"/>
          <p:nvPr>
            <p:ph type="title"/>
          </p:nvPr>
        </p:nvSpPr>
        <p:spPr>
          <a:xfrm>
            <a:off x="718300" y="215650"/>
            <a:ext cx="7160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C.3 Exploration successive des instances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6" name="Shape 3886"/>
        <p:cNvGrpSpPr/>
        <p:nvPr/>
      </p:nvGrpSpPr>
      <p:grpSpPr>
        <a:xfrm>
          <a:off x="0" y="0"/>
          <a:ext cx="0" cy="0"/>
          <a:chOff x="0" y="0"/>
          <a:chExt cx="0" cy="0"/>
        </a:xfrm>
      </p:grpSpPr>
      <p:sp>
        <p:nvSpPr>
          <p:cNvPr id="3887" name="Shape 388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000000"/>
              </a:buClr>
              <a:buSzPts val="2400"/>
              <a:buFont typeface="Titillium Web Light"/>
              <a:buChar char="▪"/>
            </a:pPr>
            <a:r>
              <a:rPr lang="fr"/>
              <a:t>Rappel du sujet</a:t>
            </a:r>
            <a:endParaRPr b="0" i="0" sz="2400" u="none" cap="none" strike="noStrike">
              <a:solidFill>
                <a:srgbClr val="003B55"/>
              </a:solidFill>
              <a:latin typeface="Titillium Web Light"/>
              <a:ea typeface="Titillium Web Light"/>
              <a:cs typeface="Titillium Web Light"/>
              <a:sym typeface="Titillium Web Light"/>
            </a:endParaRPr>
          </a:p>
          <a:p>
            <a:pPr indent="-381000" lvl="0" marL="457200" marR="0" rtl="0" algn="l">
              <a:lnSpc>
                <a:spcPct val="100000"/>
              </a:lnSpc>
              <a:spcBef>
                <a:spcPts val="0"/>
              </a:spcBef>
              <a:spcAft>
                <a:spcPts val="0"/>
              </a:spcAft>
              <a:buClr>
                <a:srgbClr val="000000"/>
              </a:buClr>
              <a:buSzPts val="2400"/>
              <a:buFont typeface="Titillium Web Light"/>
              <a:buChar char="▪"/>
            </a:pPr>
            <a:r>
              <a:rPr lang="fr"/>
              <a:t>Présentation des solutions</a:t>
            </a:r>
            <a:endParaRPr/>
          </a:p>
          <a:p>
            <a:pPr indent="-381000" lvl="0" marL="457200" marR="0" rtl="0" algn="l">
              <a:lnSpc>
                <a:spcPct val="100000"/>
              </a:lnSpc>
              <a:spcBef>
                <a:spcPts val="0"/>
              </a:spcBef>
              <a:spcAft>
                <a:spcPts val="0"/>
              </a:spcAft>
              <a:buClr>
                <a:srgbClr val="000000"/>
              </a:buClr>
              <a:buSzPts val="2400"/>
              <a:buFont typeface="Titillium Web Light"/>
              <a:buChar char="▪"/>
            </a:pPr>
            <a:r>
              <a:rPr lang="fr"/>
              <a:t>Combinaison des solutions</a:t>
            </a:r>
            <a:endParaRPr/>
          </a:p>
          <a:p>
            <a:pPr indent="-381000" lvl="0" marL="457200" marR="0" rtl="0" algn="l">
              <a:lnSpc>
                <a:spcPct val="100000"/>
              </a:lnSpc>
              <a:spcBef>
                <a:spcPts val="0"/>
              </a:spcBef>
              <a:spcAft>
                <a:spcPts val="0"/>
              </a:spcAft>
              <a:buClr>
                <a:srgbClr val="000000"/>
              </a:buClr>
              <a:buSzPts val="2400"/>
              <a:buFont typeface="Titillium Web Light"/>
              <a:buChar char="▪"/>
            </a:pPr>
            <a:r>
              <a:rPr lang="fr"/>
              <a:t>Démonstration du logiciel</a:t>
            </a:r>
            <a:endParaRPr/>
          </a:p>
        </p:txBody>
      </p:sp>
      <p:sp>
        <p:nvSpPr>
          <p:cNvPr id="3888" name="Shape 3888"/>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fr"/>
              <a:t>Plan de la présentation</a:t>
            </a:r>
            <a:endParaRPr b="0" i="0" sz="3600" u="none" cap="none" strike="noStrike">
              <a:solidFill>
                <a:srgbClr val="0B87A1"/>
              </a:solidFill>
              <a:latin typeface="Dosis Light"/>
              <a:ea typeface="Dosis Light"/>
              <a:cs typeface="Dosis Light"/>
              <a:sym typeface="Dosis Light"/>
            </a:endParaRPr>
          </a:p>
        </p:txBody>
      </p:sp>
      <p:sp>
        <p:nvSpPr>
          <p:cNvPr id="3889" name="Shape 388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6" name="Shape 4066"/>
        <p:cNvGrpSpPr/>
        <p:nvPr/>
      </p:nvGrpSpPr>
      <p:grpSpPr>
        <a:xfrm>
          <a:off x="0" y="0"/>
          <a:ext cx="0" cy="0"/>
          <a:chOff x="0" y="0"/>
          <a:chExt cx="0" cy="0"/>
        </a:xfrm>
      </p:grpSpPr>
      <p:sp>
        <p:nvSpPr>
          <p:cNvPr id="4067" name="Shape 4067"/>
          <p:cNvSpPr txBox="1"/>
          <p:nvPr>
            <p:ph type="ctrTitle"/>
          </p:nvPr>
        </p:nvSpPr>
        <p:spPr>
          <a:xfrm>
            <a:off x="762000" y="696425"/>
            <a:ext cx="5396700" cy="23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A</a:t>
            </a:r>
            <a:r>
              <a:rPr lang="fr"/>
              <a:t>utres solutions non présentées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1" name="Shape 4071"/>
        <p:cNvGrpSpPr/>
        <p:nvPr/>
      </p:nvGrpSpPr>
      <p:grpSpPr>
        <a:xfrm>
          <a:off x="0" y="0"/>
          <a:ext cx="0" cy="0"/>
          <a:chOff x="0" y="0"/>
          <a:chExt cx="0" cy="0"/>
        </a:xfrm>
      </p:grpSpPr>
      <p:sp>
        <p:nvSpPr>
          <p:cNvPr id="4072" name="Shape 4072"/>
          <p:cNvSpPr txBox="1"/>
          <p:nvPr>
            <p:ph idx="1" type="body"/>
          </p:nvPr>
        </p:nvSpPr>
        <p:spPr>
          <a:xfrm>
            <a:off x="718300" y="1733550"/>
            <a:ext cx="8200800" cy="2980500"/>
          </a:xfrm>
          <a:prstGeom prst="rect">
            <a:avLst/>
          </a:prstGeom>
        </p:spPr>
        <p:txBody>
          <a:bodyPr anchorCtr="0" anchor="t" bIns="91425" lIns="91425" spcFirstLastPara="1" rIns="91425" wrap="square" tIns="91425">
            <a:noAutofit/>
          </a:bodyPr>
          <a:lstStyle/>
          <a:p>
            <a:pPr indent="-381000" lvl="0" marL="457200" rtl="0">
              <a:lnSpc>
                <a:spcPct val="150000"/>
              </a:lnSpc>
              <a:spcBef>
                <a:spcPts val="600"/>
              </a:spcBef>
              <a:spcAft>
                <a:spcPts val="0"/>
              </a:spcAft>
              <a:buClr>
                <a:srgbClr val="003B55"/>
              </a:buClr>
              <a:buSzPts val="2400"/>
              <a:buChar char="●"/>
            </a:pPr>
            <a:r>
              <a:rPr i="1" lang="fr">
                <a:solidFill>
                  <a:srgbClr val="003B55"/>
                </a:solidFill>
              </a:rPr>
              <a:t>Exploration de la hiérarchie des prédicats</a:t>
            </a:r>
            <a:endParaRPr i="1">
              <a:solidFill>
                <a:srgbClr val="003B55"/>
              </a:solidFill>
            </a:endParaRPr>
          </a:p>
          <a:p>
            <a:pPr indent="-381000" lvl="0" marL="457200" rtl="0">
              <a:lnSpc>
                <a:spcPct val="150000"/>
              </a:lnSpc>
              <a:spcBef>
                <a:spcPts val="0"/>
              </a:spcBef>
              <a:spcAft>
                <a:spcPts val="0"/>
              </a:spcAft>
              <a:buClr>
                <a:srgbClr val="003B55"/>
              </a:buClr>
              <a:buSzPts val="2400"/>
              <a:buChar char="●"/>
            </a:pPr>
            <a:r>
              <a:rPr i="1" lang="fr">
                <a:solidFill>
                  <a:srgbClr val="003B55"/>
                </a:solidFill>
              </a:rPr>
              <a:t>Affichage des propriétés héritées d’une instance</a:t>
            </a:r>
            <a:endParaRPr i="1">
              <a:solidFill>
                <a:srgbClr val="003B55"/>
              </a:solidFill>
            </a:endParaRPr>
          </a:p>
          <a:p>
            <a:pPr indent="-381000" lvl="0" marL="457200" rtl="0">
              <a:lnSpc>
                <a:spcPct val="150000"/>
              </a:lnSpc>
              <a:spcBef>
                <a:spcPts val="0"/>
              </a:spcBef>
              <a:spcAft>
                <a:spcPts val="0"/>
              </a:spcAft>
              <a:buClr>
                <a:srgbClr val="003B55"/>
              </a:buClr>
              <a:buSzPts val="2400"/>
              <a:buChar char="●"/>
            </a:pPr>
            <a:r>
              <a:rPr i="1" lang="fr">
                <a:solidFill>
                  <a:srgbClr val="003B55"/>
                </a:solidFill>
              </a:rPr>
              <a:t>Clustering sur les classes pour optimiser l’affichage</a:t>
            </a:r>
            <a:endParaRPr i="1">
              <a:solidFill>
                <a:srgbClr val="003B55"/>
              </a:solidFill>
            </a:endParaRPr>
          </a:p>
          <a:p>
            <a:pPr indent="-381000" lvl="0" marL="457200" rtl="0">
              <a:lnSpc>
                <a:spcPct val="150000"/>
              </a:lnSpc>
              <a:spcBef>
                <a:spcPts val="0"/>
              </a:spcBef>
              <a:spcAft>
                <a:spcPts val="0"/>
              </a:spcAft>
              <a:buClr>
                <a:srgbClr val="003B55"/>
              </a:buClr>
              <a:buSzPts val="2400"/>
              <a:buChar char="●"/>
            </a:pPr>
            <a:r>
              <a:rPr i="1" lang="fr">
                <a:solidFill>
                  <a:srgbClr val="003B55"/>
                </a:solidFill>
              </a:rPr>
              <a:t>Filtrage sur les résultats en fonction des besoins</a:t>
            </a:r>
            <a:endParaRPr>
              <a:solidFill>
                <a:srgbClr val="003B55"/>
              </a:solidFill>
            </a:endParaRPr>
          </a:p>
        </p:txBody>
      </p:sp>
      <p:sp>
        <p:nvSpPr>
          <p:cNvPr id="4073" name="Shape 407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
        <p:nvSpPr>
          <p:cNvPr id="4074" name="Shape 4074"/>
          <p:cNvSpPr txBox="1"/>
          <p:nvPr>
            <p:ph type="title"/>
          </p:nvPr>
        </p:nvSpPr>
        <p:spPr>
          <a:xfrm>
            <a:off x="718300" y="215650"/>
            <a:ext cx="7160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Autres solutions non présentées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8" name="Shape 4078"/>
        <p:cNvGrpSpPr/>
        <p:nvPr/>
      </p:nvGrpSpPr>
      <p:grpSpPr>
        <a:xfrm>
          <a:off x="0" y="0"/>
          <a:ext cx="0" cy="0"/>
          <a:chOff x="0" y="0"/>
          <a:chExt cx="0" cy="0"/>
        </a:xfrm>
      </p:grpSpPr>
      <p:sp>
        <p:nvSpPr>
          <p:cNvPr id="4079" name="Shape 4079"/>
          <p:cNvSpPr txBox="1"/>
          <p:nvPr>
            <p:ph type="ctrTitle"/>
          </p:nvPr>
        </p:nvSpPr>
        <p:spPr>
          <a:xfrm>
            <a:off x="762000" y="696425"/>
            <a:ext cx="5396700" cy="302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Combiner les propositions</a:t>
            </a:r>
            <a:endParaRPr b="0" i="0" sz="6000" u="none" cap="none" strike="noStrike">
              <a:solidFill>
                <a:srgbClr val="80BFB7"/>
              </a:solidFill>
              <a:latin typeface="Dosis Light"/>
              <a:ea typeface="Dosis Light"/>
              <a:cs typeface="Dosis Light"/>
              <a:sym typeface="Dosi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3" name="Shape 4083"/>
        <p:cNvGrpSpPr/>
        <p:nvPr/>
      </p:nvGrpSpPr>
      <p:grpSpPr>
        <a:xfrm>
          <a:off x="0" y="0"/>
          <a:ext cx="0" cy="0"/>
          <a:chOff x="0" y="0"/>
          <a:chExt cx="0" cy="0"/>
        </a:xfrm>
      </p:grpSpPr>
      <p:sp>
        <p:nvSpPr>
          <p:cNvPr id="4084" name="Shape 4084"/>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9900FF"/>
                </a:solidFill>
              </a:rPr>
              <a:t>Option A.2</a:t>
            </a:r>
            <a:r>
              <a:rPr i="1" lang="fr">
                <a:solidFill>
                  <a:srgbClr val="003B55"/>
                </a:solidFill>
              </a:rPr>
              <a:t> sur </a:t>
            </a:r>
            <a:r>
              <a:rPr b="1" i="1" lang="fr">
                <a:solidFill>
                  <a:srgbClr val="003B55"/>
                </a:solidFill>
                <a:latin typeface="Titillium Web"/>
                <a:ea typeface="Titillium Web"/>
                <a:cs typeface="Titillium Web"/>
                <a:sym typeface="Titillium Web"/>
              </a:rPr>
              <a:t>owl:Thing</a:t>
            </a:r>
            <a:endParaRPr b="1" i="1">
              <a:solidFill>
                <a:srgbClr val="003B55"/>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FF9900"/>
                </a:solidFill>
              </a:rPr>
              <a:t>Option A.1</a:t>
            </a:r>
            <a:r>
              <a:rPr i="1" lang="fr">
                <a:solidFill>
                  <a:srgbClr val="003B55"/>
                </a:solidFill>
              </a:rPr>
              <a:t> sur chaque classe</a:t>
            </a:r>
            <a:endParaRPr i="1">
              <a:solidFill>
                <a:srgbClr val="003B55"/>
              </a:solidFill>
            </a:endParaRPr>
          </a:p>
          <a:p>
            <a:pPr indent="0" lvl="0" marL="0" marR="0" rtl="0" algn="l">
              <a:lnSpc>
                <a:spcPct val="100000"/>
              </a:lnSpc>
              <a:spcBef>
                <a:spcPts val="0"/>
              </a:spcBef>
              <a:spcAft>
                <a:spcPts val="0"/>
              </a:spcAft>
              <a:buNone/>
            </a:pPr>
            <a:r>
              <a:rPr i="1" lang="fr">
                <a:solidFill>
                  <a:srgbClr val="003B55"/>
                </a:solidFill>
              </a:rPr>
              <a:t>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003B55"/>
                </a:solidFill>
              </a:rPr>
              <a:t>Affichage de la hiérarchie des prédicats</a:t>
            </a:r>
            <a:endParaRPr i="1">
              <a:solidFill>
                <a:srgbClr val="003B55"/>
              </a:solidFill>
            </a:endParaRPr>
          </a:p>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003B55"/>
                </a:solidFill>
              </a:rPr>
              <a:t>Affichage de la T-Box</a:t>
            </a:r>
            <a:endParaRPr i="1">
              <a:solidFill>
                <a:srgbClr val="003B55"/>
              </a:solidFill>
            </a:endParaRPr>
          </a:p>
        </p:txBody>
      </p:sp>
      <p:sp>
        <p:nvSpPr>
          <p:cNvPr id="4085" name="Shape 4085"/>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fr"/>
              <a:t>Affichage de la T-Box</a:t>
            </a:r>
            <a:endParaRPr b="0" i="0" sz="3600" u="none" cap="none" strike="noStrike">
              <a:solidFill>
                <a:srgbClr val="0B87A1"/>
              </a:solidFill>
              <a:latin typeface="Dosis Light"/>
              <a:ea typeface="Dosis Light"/>
              <a:cs typeface="Dosis Light"/>
              <a:sym typeface="Dosis Light"/>
            </a:endParaRPr>
          </a:p>
        </p:txBody>
      </p:sp>
      <p:sp>
        <p:nvSpPr>
          <p:cNvPr id="4086" name="Shape 408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grpSp>
        <p:nvGrpSpPr>
          <p:cNvPr id="4087" name="Shape 4087"/>
          <p:cNvGrpSpPr/>
          <p:nvPr/>
        </p:nvGrpSpPr>
        <p:grpSpPr>
          <a:xfrm>
            <a:off x="4491749" y="538193"/>
            <a:ext cx="2987527" cy="4235615"/>
            <a:chOff x="1882875" y="484699"/>
            <a:chExt cx="2685900" cy="3869201"/>
          </a:xfrm>
        </p:grpSpPr>
        <p:sp>
          <p:nvSpPr>
            <p:cNvPr id="4088" name="Shape 4088"/>
            <p:cNvSpPr/>
            <p:nvPr/>
          </p:nvSpPr>
          <p:spPr>
            <a:xfrm>
              <a:off x="3435625" y="1545000"/>
              <a:ext cx="614400" cy="3924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C2</a:t>
              </a:r>
              <a:endParaRPr sz="1000"/>
            </a:p>
          </p:txBody>
        </p:sp>
        <p:cxnSp>
          <p:nvCxnSpPr>
            <p:cNvPr id="4089" name="Shape 4089"/>
            <p:cNvCxnSpPr>
              <a:stCxn id="4090" idx="0"/>
              <a:endCxn id="4088" idx="3"/>
            </p:cNvCxnSpPr>
            <p:nvPr/>
          </p:nvCxnSpPr>
          <p:spPr>
            <a:xfrm flipH="1" rot="10800000">
              <a:off x="3128472" y="1879863"/>
              <a:ext cx="396900" cy="459300"/>
            </a:xfrm>
            <a:prstGeom prst="straightConnector1">
              <a:avLst/>
            </a:prstGeom>
            <a:noFill/>
            <a:ln cap="flat" cmpd="sng" w="9525">
              <a:solidFill>
                <a:srgbClr val="9900FF"/>
              </a:solidFill>
              <a:prstDash val="solid"/>
              <a:round/>
              <a:headEnd len="med" w="med" type="none"/>
              <a:tailEnd len="med" w="med" type="triangle"/>
            </a:ln>
          </p:spPr>
        </p:cxnSp>
        <p:sp>
          <p:nvSpPr>
            <p:cNvPr id="4091" name="Shape 4091"/>
            <p:cNvSpPr/>
            <p:nvPr/>
          </p:nvSpPr>
          <p:spPr>
            <a:xfrm>
              <a:off x="2468463" y="484699"/>
              <a:ext cx="1320000" cy="3924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owl:Thing</a:t>
              </a:r>
              <a:endParaRPr b="1" sz="1200"/>
            </a:p>
          </p:txBody>
        </p:sp>
        <p:sp>
          <p:nvSpPr>
            <p:cNvPr id="4092" name="Shape 4092"/>
            <p:cNvSpPr txBox="1"/>
            <p:nvPr/>
          </p:nvSpPr>
          <p:spPr>
            <a:xfrm>
              <a:off x="2581684" y="914988"/>
              <a:ext cx="1093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cxnSp>
          <p:nvCxnSpPr>
            <p:cNvPr id="4093" name="Shape 4093"/>
            <p:cNvCxnSpPr>
              <a:stCxn id="4088" idx="0"/>
              <a:endCxn id="4091" idx="5"/>
            </p:cNvCxnSpPr>
            <p:nvPr/>
          </p:nvCxnSpPr>
          <p:spPr>
            <a:xfrm rot="10800000">
              <a:off x="3594925" y="819600"/>
              <a:ext cx="147900" cy="725400"/>
            </a:xfrm>
            <a:prstGeom prst="straightConnector1">
              <a:avLst/>
            </a:prstGeom>
            <a:noFill/>
            <a:ln cap="flat" cmpd="sng" w="9525">
              <a:solidFill>
                <a:srgbClr val="9900FF"/>
              </a:solidFill>
              <a:prstDash val="solid"/>
              <a:round/>
              <a:headEnd len="med" w="med" type="none"/>
              <a:tailEnd len="med" w="med" type="triangle"/>
            </a:ln>
          </p:spPr>
        </p:cxnSp>
        <p:sp>
          <p:nvSpPr>
            <p:cNvPr id="4094" name="Shape 4094"/>
            <p:cNvSpPr/>
            <p:nvPr/>
          </p:nvSpPr>
          <p:spPr>
            <a:xfrm>
              <a:off x="2206875" y="1545000"/>
              <a:ext cx="614400" cy="3924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C1</a:t>
              </a:r>
              <a:endParaRPr sz="1000"/>
            </a:p>
          </p:txBody>
        </p:sp>
        <p:cxnSp>
          <p:nvCxnSpPr>
            <p:cNvPr id="4095" name="Shape 4095"/>
            <p:cNvCxnSpPr>
              <a:stCxn id="4090" idx="0"/>
              <a:endCxn id="4094" idx="5"/>
            </p:cNvCxnSpPr>
            <p:nvPr/>
          </p:nvCxnSpPr>
          <p:spPr>
            <a:xfrm rot="10800000">
              <a:off x="2731272" y="1879863"/>
              <a:ext cx="397200" cy="459300"/>
            </a:xfrm>
            <a:prstGeom prst="straightConnector1">
              <a:avLst/>
            </a:prstGeom>
            <a:noFill/>
            <a:ln cap="flat" cmpd="sng" w="9525">
              <a:solidFill>
                <a:srgbClr val="9900FF"/>
              </a:solidFill>
              <a:prstDash val="solid"/>
              <a:round/>
              <a:headEnd len="med" w="med" type="none"/>
              <a:tailEnd len="med" w="med" type="triangle"/>
            </a:ln>
          </p:spPr>
        </p:cxnSp>
        <p:cxnSp>
          <p:nvCxnSpPr>
            <p:cNvPr id="4096" name="Shape 4096"/>
            <p:cNvCxnSpPr>
              <a:stCxn id="4094" idx="0"/>
              <a:endCxn id="4091" idx="3"/>
            </p:cNvCxnSpPr>
            <p:nvPr/>
          </p:nvCxnSpPr>
          <p:spPr>
            <a:xfrm flipH="1" rot="10800000">
              <a:off x="2514075" y="819600"/>
              <a:ext cx="147900" cy="725400"/>
            </a:xfrm>
            <a:prstGeom prst="straightConnector1">
              <a:avLst/>
            </a:prstGeom>
            <a:noFill/>
            <a:ln cap="flat" cmpd="sng" w="9525">
              <a:solidFill>
                <a:srgbClr val="9900FF"/>
              </a:solidFill>
              <a:prstDash val="solid"/>
              <a:round/>
              <a:headEnd len="med" w="med" type="none"/>
              <a:tailEnd len="med" w="med" type="triangle"/>
            </a:ln>
          </p:spPr>
        </p:cxnSp>
        <p:sp>
          <p:nvSpPr>
            <p:cNvPr id="4097" name="Shape 4097"/>
            <p:cNvSpPr/>
            <p:nvPr/>
          </p:nvSpPr>
          <p:spPr>
            <a:xfrm>
              <a:off x="2206873" y="3273300"/>
              <a:ext cx="614400" cy="4827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C4</a:t>
              </a:r>
              <a:endParaRPr sz="1000"/>
            </a:p>
          </p:txBody>
        </p:sp>
        <p:sp>
          <p:nvSpPr>
            <p:cNvPr id="4090" name="Shape 4090"/>
            <p:cNvSpPr/>
            <p:nvPr/>
          </p:nvSpPr>
          <p:spPr>
            <a:xfrm>
              <a:off x="2821272" y="2339163"/>
              <a:ext cx="614400" cy="4827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C3</a:t>
              </a:r>
              <a:endParaRPr sz="1000"/>
            </a:p>
          </p:txBody>
        </p:sp>
        <p:cxnSp>
          <p:nvCxnSpPr>
            <p:cNvPr id="4098" name="Shape 4098"/>
            <p:cNvCxnSpPr>
              <a:stCxn id="4097" idx="0"/>
              <a:endCxn id="4090" idx="3"/>
            </p:cNvCxnSpPr>
            <p:nvPr/>
          </p:nvCxnSpPr>
          <p:spPr>
            <a:xfrm flipH="1" rot="10800000">
              <a:off x="2514073" y="2751300"/>
              <a:ext cx="397200" cy="522000"/>
            </a:xfrm>
            <a:prstGeom prst="straightConnector1">
              <a:avLst/>
            </a:prstGeom>
            <a:noFill/>
            <a:ln cap="flat" cmpd="sng" w="9525">
              <a:solidFill>
                <a:srgbClr val="9900FF"/>
              </a:solidFill>
              <a:prstDash val="solid"/>
              <a:round/>
              <a:headEnd len="med" w="med" type="none"/>
              <a:tailEnd len="med" w="med" type="triangle"/>
            </a:ln>
          </p:spPr>
        </p:cxnSp>
        <p:cxnSp>
          <p:nvCxnSpPr>
            <p:cNvPr id="4099" name="Shape 4099"/>
            <p:cNvCxnSpPr>
              <a:stCxn id="4100" idx="0"/>
              <a:endCxn id="4090" idx="5"/>
            </p:cNvCxnSpPr>
            <p:nvPr/>
          </p:nvCxnSpPr>
          <p:spPr>
            <a:xfrm rot="10800000">
              <a:off x="3345923" y="2751300"/>
              <a:ext cx="396900" cy="522000"/>
            </a:xfrm>
            <a:prstGeom prst="straightConnector1">
              <a:avLst/>
            </a:prstGeom>
            <a:noFill/>
            <a:ln cap="flat" cmpd="sng" w="9525">
              <a:solidFill>
                <a:srgbClr val="9900FF"/>
              </a:solidFill>
              <a:prstDash val="solid"/>
              <a:round/>
              <a:headEnd len="med" w="med" type="none"/>
              <a:tailEnd len="med" w="med" type="triangle"/>
            </a:ln>
          </p:spPr>
        </p:cxnSp>
        <p:sp>
          <p:nvSpPr>
            <p:cNvPr id="4101" name="Shape 4101"/>
            <p:cNvSpPr/>
            <p:nvPr/>
          </p:nvSpPr>
          <p:spPr>
            <a:xfrm>
              <a:off x="2700325" y="4087200"/>
              <a:ext cx="856200" cy="266700"/>
            </a:xfrm>
            <a:prstGeom prst="rect">
              <a:avLst/>
            </a:prstGeom>
            <a:solidFill>
              <a:srgbClr val="CFE2F3"/>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predicatB</a:t>
              </a:r>
              <a:endParaRPr sz="1000"/>
            </a:p>
          </p:txBody>
        </p:sp>
        <p:sp>
          <p:nvSpPr>
            <p:cNvPr id="4102" name="Shape 4102"/>
            <p:cNvSpPr txBox="1"/>
            <p:nvPr/>
          </p:nvSpPr>
          <p:spPr>
            <a:xfrm>
              <a:off x="2284575" y="3817050"/>
              <a:ext cx="8562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9900"/>
                  </a:solidFill>
                </a:rPr>
                <a:t>rdfs:domain</a:t>
              </a:r>
              <a:endParaRPr sz="1000">
                <a:solidFill>
                  <a:srgbClr val="FF9900"/>
                </a:solidFill>
              </a:endParaRPr>
            </a:p>
          </p:txBody>
        </p:sp>
        <p:sp>
          <p:nvSpPr>
            <p:cNvPr id="4103" name="Shape 4103"/>
            <p:cNvSpPr txBox="1"/>
            <p:nvPr/>
          </p:nvSpPr>
          <p:spPr>
            <a:xfrm>
              <a:off x="3154825" y="3817050"/>
              <a:ext cx="7788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9900"/>
                  </a:solidFill>
                </a:rPr>
                <a:t>rdfs:range</a:t>
              </a:r>
              <a:endParaRPr sz="1000">
                <a:solidFill>
                  <a:srgbClr val="FF9900"/>
                </a:solidFill>
              </a:endParaRPr>
            </a:p>
          </p:txBody>
        </p:sp>
        <p:sp>
          <p:nvSpPr>
            <p:cNvPr id="4104" name="Shape 4104"/>
            <p:cNvSpPr txBox="1"/>
            <p:nvPr/>
          </p:nvSpPr>
          <p:spPr>
            <a:xfrm rot="3340568">
              <a:off x="3170320" y="2751547"/>
              <a:ext cx="1308812" cy="26660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9900"/>
                  </a:solidFill>
                </a:rPr>
                <a:t>owl:equivalentClass</a:t>
              </a:r>
              <a:endParaRPr sz="1000">
                <a:solidFill>
                  <a:srgbClr val="FF9900"/>
                </a:solidFill>
              </a:endParaRPr>
            </a:p>
          </p:txBody>
        </p:sp>
        <p:sp>
          <p:nvSpPr>
            <p:cNvPr id="4105" name="Shape 4105"/>
            <p:cNvSpPr txBox="1"/>
            <p:nvPr/>
          </p:nvSpPr>
          <p:spPr>
            <a:xfrm>
              <a:off x="2581684" y="1984813"/>
              <a:ext cx="1093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sp>
          <p:nvSpPr>
            <p:cNvPr id="4106" name="Shape 4106"/>
            <p:cNvSpPr txBox="1"/>
            <p:nvPr/>
          </p:nvSpPr>
          <p:spPr>
            <a:xfrm>
              <a:off x="2581734" y="2893675"/>
              <a:ext cx="1093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sp>
          <p:nvSpPr>
            <p:cNvPr id="4107" name="Shape 4107"/>
            <p:cNvSpPr/>
            <p:nvPr/>
          </p:nvSpPr>
          <p:spPr>
            <a:xfrm>
              <a:off x="1882875" y="2472000"/>
              <a:ext cx="778800" cy="266700"/>
            </a:xfrm>
            <a:prstGeom prst="rect">
              <a:avLst/>
            </a:prstGeom>
            <a:solidFill>
              <a:srgbClr val="CFE2F3"/>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predicatA</a:t>
              </a:r>
              <a:endParaRPr sz="1000"/>
            </a:p>
          </p:txBody>
        </p:sp>
        <p:sp>
          <p:nvSpPr>
            <p:cNvPr id="4108" name="Shape 4108"/>
            <p:cNvSpPr/>
            <p:nvPr/>
          </p:nvSpPr>
          <p:spPr>
            <a:xfrm>
              <a:off x="3789975" y="2472000"/>
              <a:ext cx="778800" cy="266700"/>
            </a:xfrm>
            <a:prstGeom prst="rect">
              <a:avLst/>
            </a:prstGeom>
            <a:solidFill>
              <a:srgbClr val="CFE2F3"/>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predicatB</a:t>
              </a:r>
              <a:endParaRPr sz="1000"/>
            </a:p>
          </p:txBody>
        </p:sp>
        <p:cxnSp>
          <p:nvCxnSpPr>
            <p:cNvPr id="4109" name="Shape 4109"/>
            <p:cNvCxnSpPr>
              <a:stCxn id="4090" idx="6"/>
              <a:endCxn id="4100" idx="7"/>
            </p:cNvCxnSpPr>
            <p:nvPr/>
          </p:nvCxnSpPr>
          <p:spPr>
            <a:xfrm>
              <a:off x="3435672" y="2580513"/>
              <a:ext cx="524400" cy="763500"/>
            </a:xfrm>
            <a:prstGeom prst="straightConnector1">
              <a:avLst/>
            </a:prstGeom>
            <a:noFill/>
            <a:ln cap="flat" cmpd="sng" w="9525">
              <a:solidFill>
                <a:srgbClr val="FF9900"/>
              </a:solidFill>
              <a:prstDash val="solid"/>
              <a:round/>
              <a:headEnd len="med" w="med" type="triangle"/>
              <a:tailEnd len="med" w="med" type="triangle"/>
            </a:ln>
          </p:spPr>
        </p:cxnSp>
        <p:cxnSp>
          <p:nvCxnSpPr>
            <p:cNvPr id="4110" name="Shape 4110"/>
            <p:cNvCxnSpPr>
              <a:stCxn id="4108" idx="0"/>
              <a:endCxn id="4088" idx="4"/>
            </p:cNvCxnSpPr>
            <p:nvPr/>
          </p:nvCxnSpPr>
          <p:spPr>
            <a:xfrm rot="10800000">
              <a:off x="3742575" y="1937400"/>
              <a:ext cx="436800" cy="534600"/>
            </a:xfrm>
            <a:prstGeom prst="straightConnector1">
              <a:avLst/>
            </a:prstGeom>
            <a:noFill/>
            <a:ln cap="flat" cmpd="sng" w="9525">
              <a:solidFill>
                <a:srgbClr val="FF9900"/>
              </a:solidFill>
              <a:prstDash val="solid"/>
              <a:round/>
              <a:headEnd len="med" w="med" type="none"/>
              <a:tailEnd len="med" w="med" type="triangle"/>
            </a:ln>
          </p:spPr>
        </p:cxnSp>
        <p:cxnSp>
          <p:nvCxnSpPr>
            <p:cNvPr id="4111" name="Shape 4111"/>
            <p:cNvCxnSpPr>
              <a:stCxn id="4107" idx="0"/>
            </p:cNvCxnSpPr>
            <p:nvPr/>
          </p:nvCxnSpPr>
          <p:spPr>
            <a:xfrm flipH="1" rot="10800000">
              <a:off x="2272275" y="1950600"/>
              <a:ext cx="194700" cy="521400"/>
            </a:xfrm>
            <a:prstGeom prst="straightConnector1">
              <a:avLst/>
            </a:prstGeom>
            <a:noFill/>
            <a:ln cap="flat" cmpd="sng" w="9525">
              <a:solidFill>
                <a:srgbClr val="FF9900"/>
              </a:solidFill>
              <a:prstDash val="solid"/>
              <a:round/>
              <a:headEnd len="med" w="med" type="none"/>
              <a:tailEnd len="med" w="med" type="triangle"/>
            </a:ln>
          </p:spPr>
        </p:cxnSp>
        <p:cxnSp>
          <p:nvCxnSpPr>
            <p:cNvPr id="4112" name="Shape 4112"/>
            <p:cNvCxnSpPr>
              <a:stCxn id="4101" idx="0"/>
              <a:endCxn id="4100" idx="3"/>
            </p:cNvCxnSpPr>
            <p:nvPr/>
          </p:nvCxnSpPr>
          <p:spPr>
            <a:xfrm flipH="1" rot="10800000">
              <a:off x="3128425" y="3685500"/>
              <a:ext cx="397200" cy="401700"/>
            </a:xfrm>
            <a:prstGeom prst="straightConnector1">
              <a:avLst/>
            </a:prstGeom>
            <a:noFill/>
            <a:ln cap="flat" cmpd="sng" w="9525">
              <a:solidFill>
                <a:srgbClr val="FF9900"/>
              </a:solidFill>
              <a:prstDash val="solid"/>
              <a:round/>
              <a:headEnd len="med" w="med" type="none"/>
              <a:tailEnd len="med" w="med" type="triangle"/>
            </a:ln>
          </p:spPr>
        </p:cxnSp>
        <p:cxnSp>
          <p:nvCxnSpPr>
            <p:cNvPr id="4113" name="Shape 4113"/>
            <p:cNvCxnSpPr>
              <a:stCxn id="4101" idx="0"/>
              <a:endCxn id="4097" idx="5"/>
            </p:cNvCxnSpPr>
            <p:nvPr/>
          </p:nvCxnSpPr>
          <p:spPr>
            <a:xfrm rot="10800000">
              <a:off x="2731525" y="3685500"/>
              <a:ext cx="396900" cy="401700"/>
            </a:xfrm>
            <a:prstGeom prst="straightConnector1">
              <a:avLst/>
            </a:prstGeom>
            <a:noFill/>
            <a:ln cap="flat" cmpd="sng" w="9525">
              <a:solidFill>
                <a:srgbClr val="FF9900"/>
              </a:solidFill>
              <a:prstDash val="solid"/>
              <a:round/>
              <a:headEnd len="med" w="med" type="none"/>
              <a:tailEnd len="med" w="med" type="triangle"/>
            </a:ln>
          </p:spPr>
        </p:cxnSp>
        <p:sp>
          <p:nvSpPr>
            <p:cNvPr id="4100" name="Shape 4100"/>
            <p:cNvSpPr/>
            <p:nvPr/>
          </p:nvSpPr>
          <p:spPr>
            <a:xfrm>
              <a:off x="3435623" y="3273300"/>
              <a:ext cx="614400" cy="4827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C4</a:t>
              </a:r>
              <a:endParaRPr sz="1000"/>
            </a:p>
          </p:txBody>
        </p:sp>
        <p:sp>
          <p:nvSpPr>
            <p:cNvPr id="4114" name="Shape 4114"/>
            <p:cNvSpPr txBox="1"/>
            <p:nvPr/>
          </p:nvSpPr>
          <p:spPr>
            <a:xfrm rot="-4115028">
              <a:off x="1837987" y="2075120"/>
              <a:ext cx="778880" cy="20919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9900"/>
                  </a:solidFill>
                </a:rPr>
                <a:t>rdfs:range</a:t>
              </a:r>
              <a:endParaRPr sz="1000">
                <a:solidFill>
                  <a:srgbClr val="FF9900"/>
                </a:solidFill>
              </a:endParaRPr>
            </a:p>
          </p:txBody>
        </p:sp>
        <p:sp>
          <p:nvSpPr>
            <p:cNvPr id="4115" name="Shape 4115"/>
            <p:cNvSpPr txBox="1"/>
            <p:nvPr/>
          </p:nvSpPr>
          <p:spPr>
            <a:xfrm rot="2976201">
              <a:off x="3718846" y="2082036"/>
              <a:ext cx="856382" cy="209198"/>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9900"/>
                  </a:solidFill>
                </a:rPr>
                <a:t>rdfs:domain</a:t>
              </a:r>
              <a:endParaRPr sz="1000">
                <a:solidFill>
                  <a:srgbClr val="FF9900"/>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9" name="Shape 4119"/>
        <p:cNvGrpSpPr/>
        <p:nvPr/>
      </p:nvGrpSpPr>
      <p:grpSpPr>
        <a:xfrm>
          <a:off x="0" y="0"/>
          <a:ext cx="0" cy="0"/>
          <a:chOff x="0" y="0"/>
          <a:chExt cx="0" cy="0"/>
        </a:xfrm>
      </p:grpSpPr>
      <p:sp>
        <p:nvSpPr>
          <p:cNvPr id="4120" name="Shape 4120"/>
          <p:cNvSpPr txBox="1"/>
          <p:nvPr>
            <p:ph idx="1" type="body"/>
          </p:nvPr>
        </p:nvSpPr>
        <p:spPr>
          <a:xfrm>
            <a:off x="718300" y="1762650"/>
            <a:ext cx="3588600" cy="3087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3B55"/>
              </a:buClr>
              <a:buSzPts val="1800"/>
              <a:buChar char="●"/>
            </a:pPr>
            <a:r>
              <a:rPr i="1" lang="fr">
                <a:solidFill>
                  <a:srgbClr val="9900FF"/>
                </a:solidFill>
              </a:rPr>
              <a:t>Option A.2</a:t>
            </a:r>
            <a:r>
              <a:rPr i="1" lang="fr">
                <a:solidFill>
                  <a:srgbClr val="003B55"/>
                </a:solidFill>
              </a:rPr>
              <a:t> sur une classe</a:t>
            </a:r>
            <a:r>
              <a:rPr b="1" i="1" lang="fr">
                <a:solidFill>
                  <a:srgbClr val="003B55"/>
                </a:solidFill>
                <a:latin typeface="Titillium Web"/>
                <a:ea typeface="Titillium Web"/>
                <a:cs typeface="Titillium Web"/>
                <a:sym typeface="Titillium Web"/>
              </a:rPr>
              <a:t> CLASS</a:t>
            </a:r>
            <a:endParaRPr b="1" i="1">
              <a:solidFill>
                <a:srgbClr val="003B55"/>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FF0000"/>
                </a:solidFill>
              </a:rPr>
              <a:t>Option B.1</a:t>
            </a:r>
            <a:r>
              <a:rPr i="1" lang="fr">
                <a:solidFill>
                  <a:srgbClr val="003B55"/>
                </a:solidFill>
              </a:rPr>
              <a:t> sur chaque classe</a:t>
            </a:r>
            <a:endParaRPr i="1">
              <a:solidFill>
                <a:srgbClr val="003B55"/>
              </a:solidFill>
            </a:endParaRPr>
          </a:p>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6AA84F"/>
                </a:solidFill>
              </a:rPr>
              <a:t>Option C.2</a:t>
            </a:r>
            <a:r>
              <a:rPr i="1" lang="fr">
                <a:solidFill>
                  <a:srgbClr val="003B55"/>
                </a:solidFill>
              </a:rPr>
              <a:t> sur chaque instance</a:t>
            </a:r>
            <a:endParaRPr i="1">
              <a:solidFill>
                <a:srgbClr val="003B55"/>
              </a:solidFill>
            </a:endParaRPr>
          </a:p>
          <a:p>
            <a:pPr indent="0" lvl="0" marL="0" marR="0" rtl="0" algn="l">
              <a:lnSpc>
                <a:spcPct val="100000"/>
              </a:lnSpc>
              <a:spcBef>
                <a:spcPts val="0"/>
              </a:spcBef>
              <a:spcAft>
                <a:spcPts val="0"/>
              </a:spcAft>
              <a:buNone/>
            </a:pPr>
            <a:r>
              <a:t/>
            </a:r>
            <a:endParaRPr i="1">
              <a:solidFill>
                <a:srgbClr val="003B55"/>
              </a:solidFill>
            </a:endParaRPr>
          </a:p>
          <a:p>
            <a:pPr indent="-342900" lvl="0" marL="457200" marR="0" rtl="0" algn="l">
              <a:lnSpc>
                <a:spcPct val="100000"/>
              </a:lnSpc>
              <a:spcBef>
                <a:spcPts val="0"/>
              </a:spcBef>
              <a:spcAft>
                <a:spcPts val="0"/>
              </a:spcAft>
              <a:buClr>
                <a:srgbClr val="003B55"/>
              </a:buClr>
              <a:buSzPts val="1800"/>
              <a:buChar char="➔"/>
            </a:pPr>
            <a:r>
              <a:rPr i="1" lang="fr">
                <a:solidFill>
                  <a:srgbClr val="003B55"/>
                </a:solidFill>
              </a:rPr>
              <a:t>Affichage de la A-Box relative à la classe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p:txBody>
      </p:sp>
      <p:sp>
        <p:nvSpPr>
          <p:cNvPr id="4121" name="Shape 412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fr"/>
              <a:t>Affichage de la A-Box</a:t>
            </a:r>
            <a:endParaRPr b="0" i="0" sz="3600" u="none" cap="none" strike="noStrike">
              <a:solidFill>
                <a:srgbClr val="0B87A1"/>
              </a:solidFill>
              <a:latin typeface="Dosis Light"/>
              <a:ea typeface="Dosis Light"/>
              <a:cs typeface="Dosis Light"/>
              <a:sym typeface="Dosis Light"/>
            </a:endParaRPr>
          </a:p>
        </p:txBody>
      </p:sp>
      <p:sp>
        <p:nvSpPr>
          <p:cNvPr id="4122" name="Shape 41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grpSp>
        <p:nvGrpSpPr>
          <p:cNvPr id="4123" name="Shape 4123"/>
          <p:cNvGrpSpPr/>
          <p:nvPr/>
        </p:nvGrpSpPr>
        <p:grpSpPr>
          <a:xfrm>
            <a:off x="3823938" y="846818"/>
            <a:ext cx="3954025" cy="4002832"/>
            <a:chOff x="1578063" y="820593"/>
            <a:chExt cx="3954025" cy="4002832"/>
          </a:xfrm>
        </p:grpSpPr>
        <p:sp>
          <p:nvSpPr>
            <p:cNvPr id="4124" name="Shape 4124"/>
            <p:cNvSpPr/>
            <p:nvPr/>
          </p:nvSpPr>
          <p:spPr>
            <a:xfrm>
              <a:off x="3662360" y="1614655"/>
              <a:ext cx="683400" cy="4296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C2</a:t>
              </a:r>
              <a:endParaRPr sz="1000"/>
            </a:p>
          </p:txBody>
        </p:sp>
        <p:cxnSp>
          <p:nvCxnSpPr>
            <p:cNvPr id="4125" name="Shape 4125"/>
            <p:cNvCxnSpPr>
              <a:stCxn id="4126" idx="0"/>
              <a:endCxn id="4124" idx="3"/>
            </p:cNvCxnSpPr>
            <p:nvPr/>
          </p:nvCxnSpPr>
          <p:spPr>
            <a:xfrm flipH="1" rot="10800000">
              <a:off x="3320716" y="1981225"/>
              <a:ext cx="441600" cy="502800"/>
            </a:xfrm>
            <a:prstGeom prst="straightConnector1">
              <a:avLst/>
            </a:prstGeom>
            <a:noFill/>
            <a:ln cap="flat" cmpd="sng" w="9525">
              <a:solidFill>
                <a:srgbClr val="9900FF"/>
              </a:solidFill>
              <a:prstDash val="solid"/>
              <a:round/>
              <a:headEnd len="med" w="med" type="none"/>
              <a:tailEnd len="med" w="med" type="triangle"/>
            </a:ln>
          </p:spPr>
        </p:cxnSp>
        <p:sp>
          <p:nvSpPr>
            <p:cNvPr id="4127" name="Shape 4127"/>
            <p:cNvSpPr/>
            <p:nvPr/>
          </p:nvSpPr>
          <p:spPr>
            <a:xfrm>
              <a:off x="2586610" y="820593"/>
              <a:ext cx="1468200" cy="4296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owl:Thing</a:t>
              </a:r>
              <a:endParaRPr b="1" sz="1200"/>
            </a:p>
          </p:txBody>
        </p:sp>
        <p:sp>
          <p:nvSpPr>
            <p:cNvPr id="4128" name="Shape 4128"/>
            <p:cNvSpPr txBox="1"/>
            <p:nvPr/>
          </p:nvSpPr>
          <p:spPr>
            <a:xfrm>
              <a:off x="2712522" y="1302643"/>
              <a:ext cx="1216200" cy="25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cxnSp>
          <p:nvCxnSpPr>
            <p:cNvPr id="4129" name="Shape 4129"/>
            <p:cNvCxnSpPr>
              <a:stCxn id="4124" idx="0"/>
              <a:endCxn id="4127" idx="5"/>
            </p:cNvCxnSpPr>
            <p:nvPr/>
          </p:nvCxnSpPr>
          <p:spPr>
            <a:xfrm rot="10800000">
              <a:off x="3839660" y="1187155"/>
              <a:ext cx="164400" cy="427500"/>
            </a:xfrm>
            <a:prstGeom prst="straightConnector1">
              <a:avLst/>
            </a:prstGeom>
            <a:noFill/>
            <a:ln cap="flat" cmpd="sng" w="9525">
              <a:solidFill>
                <a:srgbClr val="9900FF"/>
              </a:solidFill>
              <a:prstDash val="solid"/>
              <a:round/>
              <a:headEnd len="med" w="med" type="none"/>
              <a:tailEnd len="med" w="med" type="triangle"/>
            </a:ln>
          </p:spPr>
        </p:cxnSp>
        <p:sp>
          <p:nvSpPr>
            <p:cNvPr id="4130" name="Shape 4130"/>
            <p:cNvSpPr/>
            <p:nvPr/>
          </p:nvSpPr>
          <p:spPr>
            <a:xfrm>
              <a:off x="2295621" y="1614655"/>
              <a:ext cx="683400" cy="4296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C1</a:t>
              </a:r>
              <a:endParaRPr sz="1000"/>
            </a:p>
          </p:txBody>
        </p:sp>
        <p:cxnSp>
          <p:nvCxnSpPr>
            <p:cNvPr id="4131" name="Shape 4131"/>
            <p:cNvCxnSpPr>
              <a:stCxn id="4126" idx="0"/>
              <a:endCxn id="4130" idx="5"/>
            </p:cNvCxnSpPr>
            <p:nvPr/>
          </p:nvCxnSpPr>
          <p:spPr>
            <a:xfrm rot="10800000">
              <a:off x="2878816" y="1981225"/>
              <a:ext cx="441900" cy="502800"/>
            </a:xfrm>
            <a:prstGeom prst="straightConnector1">
              <a:avLst/>
            </a:prstGeom>
            <a:noFill/>
            <a:ln cap="flat" cmpd="sng" w="9525">
              <a:solidFill>
                <a:srgbClr val="9900FF"/>
              </a:solidFill>
              <a:prstDash val="solid"/>
              <a:round/>
              <a:headEnd len="med" w="med" type="none"/>
              <a:tailEnd len="med" w="med" type="triangle"/>
            </a:ln>
          </p:spPr>
        </p:cxnSp>
        <p:cxnSp>
          <p:nvCxnSpPr>
            <p:cNvPr id="4132" name="Shape 4132"/>
            <p:cNvCxnSpPr>
              <a:stCxn id="4130" idx="0"/>
              <a:endCxn id="4127" idx="3"/>
            </p:cNvCxnSpPr>
            <p:nvPr/>
          </p:nvCxnSpPr>
          <p:spPr>
            <a:xfrm flipH="1" rot="10800000">
              <a:off x="2637321" y="1187155"/>
              <a:ext cx="164400" cy="427500"/>
            </a:xfrm>
            <a:prstGeom prst="straightConnector1">
              <a:avLst/>
            </a:prstGeom>
            <a:noFill/>
            <a:ln cap="flat" cmpd="sng" w="9525">
              <a:solidFill>
                <a:srgbClr val="9900FF"/>
              </a:solidFill>
              <a:prstDash val="solid"/>
              <a:round/>
              <a:headEnd len="med" w="med" type="none"/>
              <a:tailEnd len="med" w="med" type="triangle"/>
            </a:ln>
          </p:spPr>
        </p:cxnSp>
        <p:sp>
          <p:nvSpPr>
            <p:cNvPr id="4133" name="Shape 4133"/>
            <p:cNvSpPr/>
            <p:nvPr/>
          </p:nvSpPr>
          <p:spPr>
            <a:xfrm>
              <a:off x="2295619" y="3506625"/>
              <a:ext cx="683400" cy="5283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C4</a:t>
              </a:r>
              <a:endParaRPr sz="1000"/>
            </a:p>
          </p:txBody>
        </p:sp>
        <p:sp>
          <p:nvSpPr>
            <p:cNvPr id="4126" name="Shape 4126"/>
            <p:cNvSpPr/>
            <p:nvPr/>
          </p:nvSpPr>
          <p:spPr>
            <a:xfrm>
              <a:off x="2979016" y="2484025"/>
              <a:ext cx="683400" cy="5283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C3</a:t>
              </a:r>
              <a:endParaRPr sz="1000"/>
            </a:p>
          </p:txBody>
        </p:sp>
        <p:cxnSp>
          <p:nvCxnSpPr>
            <p:cNvPr id="4134" name="Shape 4134"/>
            <p:cNvCxnSpPr>
              <a:stCxn id="4133" idx="0"/>
              <a:endCxn id="4126" idx="3"/>
            </p:cNvCxnSpPr>
            <p:nvPr/>
          </p:nvCxnSpPr>
          <p:spPr>
            <a:xfrm flipH="1" rot="10800000">
              <a:off x="2637319" y="2934825"/>
              <a:ext cx="441900" cy="571800"/>
            </a:xfrm>
            <a:prstGeom prst="straightConnector1">
              <a:avLst/>
            </a:prstGeom>
            <a:noFill/>
            <a:ln cap="flat" cmpd="sng" w="9525">
              <a:solidFill>
                <a:srgbClr val="9900FF"/>
              </a:solidFill>
              <a:prstDash val="solid"/>
              <a:round/>
              <a:headEnd len="med" w="med" type="none"/>
              <a:tailEnd len="med" w="med" type="triangle"/>
            </a:ln>
          </p:spPr>
        </p:cxnSp>
        <p:cxnSp>
          <p:nvCxnSpPr>
            <p:cNvPr id="4135" name="Shape 4135"/>
            <p:cNvCxnSpPr>
              <a:stCxn id="4136" idx="0"/>
              <a:endCxn id="4126" idx="5"/>
            </p:cNvCxnSpPr>
            <p:nvPr/>
          </p:nvCxnSpPr>
          <p:spPr>
            <a:xfrm rot="10800000">
              <a:off x="3562458" y="2934825"/>
              <a:ext cx="441600" cy="571800"/>
            </a:xfrm>
            <a:prstGeom prst="straightConnector1">
              <a:avLst/>
            </a:prstGeom>
            <a:noFill/>
            <a:ln cap="flat" cmpd="sng" w="9525">
              <a:solidFill>
                <a:srgbClr val="9900FF"/>
              </a:solidFill>
              <a:prstDash val="solid"/>
              <a:round/>
              <a:headEnd len="med" w="med" type="none"/>
              <a:tailEnd len="med" w="med" type="triangle"/>
            </a:ln>
          </p:spPr>
        </p:cxnSp>
        <p:sp>
          <p:nvSpPr>
            <p:cNvPr id="4137" name="Shape 4137"/>
            <p:cNvSpPr txBox="1"/>
            <p:nvPr/>
          </p:nvSpPr>
          <p:spPr>
            <a:xfrm>
              <a:off x="2712522" y="2096118"/>
              <a:ext cx="1216200" cy="25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sp>
          <p:nvSpPr>
            <p:cNvPr id="4138" name="Shape 4138"/>
            <p:cNvSpPr txBox="1"/>
            <p:nvPr/>
          </p:nvSpPr>
          <p:spPr>
            <a:xfrm>
              <a:off x="2712577" y="3091050"/>
              <a:ext cx="1216200" cy="25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9900FF"/>
                  </a:solidFill>
                </a:rPr>
                <a:t>rdfs:subClassOf</a:t>
              </a:r>
              <a:endParaRPr sz="1000">
                <a:solidFill>
                  <a:srgbClr val="9900FF"/>
                </a:solidFill>
              </a:endParaRPr>
            </a:p>
          </p:txBody>
        </p:sp>
        <p:sp>
          <p:nvSpPr>
            <p:cNvPr id="4136" name="Shape 4136"/>
            <p:cNvSpPr/>
            <p:nvPr/>
          </p:nvSpPr>
          <p:spPr>
            <a:xfrm>
              <a:off x="3662358" y="3506625"/>
              <a:ext cx="683400" cy="528300"/>
            </a:xfrm>
            <a:prstGeom prst="ellipse">
              <a:avLst/>
            </a:prstGeom>
            <a:solidFill>
              <a:srgbClr val="CFE2F3"/>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C4</a:t>
              </a:r>
              <a:endParaRPr sz="1000"/>
            </a:p>
          </p:txBody>
        </p:sp>
        <p:cxnSp>
          <p:nvCxnSpPr>
            <p:cNvPr id="4139" name="Shape 4139"/>
            <p:cNvCxnSpPr>
              <a:stCxn id="4140" idx="0"/>
              <a:endCxn id="4133" idx="4"/>
            </p:cNvCxnSpPr>
            <p:nvPr/>
          </p:nvCxnSpPr>
          <p:spPr>
            <a:xfrm rot="10800000">
              <a:off x="2637263" y="4034831"/>
              <a:ext cx="214500" cy="277200"/>
            </a:xfrm>
            <a:prstGeom prst="straightConnector1">
              <a:avLst/>
            </a:prstGeom>
            <a:noFill/>
            <a:ln cap="flat" cmpd="sng" w="9525">
              <a:solidFill>
                <a:srgbClr val="FF0000"/>
              </a:solidFill>
              <a:prstDash val="solid"/>
              <a:round/>
              <a:headEnd len="med" w="med" type="none"/>
              <a:tailEnd len="med" w="med" type="triangle"/>
            </a:ln>
          </p:spPr>
        </p:cxnSp>
        <p:sp>
          <p:nvSpPr>
            <p:cNvPr id="4141" name="Shape 4141"/>
            <p:cNvSpPr/>
            <p:nvPr/>
          </p:nvSpPr>
          <p:spPr>
            <a:xfrm>
              <a:off x="4367413" y="2505006"/>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2" name="Shape 4142"/>
            <p:cNvSpPr/>
            <p:nvPr/>
          </p:nvSpPr>
          <p:spPr>
            <a:xfrm>
              <a:off x="4054813" y="2505006"/>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3" name="Shape 4143"/>
            <p:cNvSpPr/>
            <p:nvPr/>
          </p:nvSpPr>
          <p:spPr>
            <a:xfrm>
              <a:off x="2453113" y="2505006"/>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4" name="Shape 4144"/>
            <p:cNvSpPr/>
            <p:nvPr/>
          </p:nvSpPr>
          <p:spPr>
            <a:xfrm>
              <a:off x="2140513" y="2505006"/>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5" name="Shape 4145"/>
            <p:cNvSpPr/>
            <p:nvPr/>
          </p:nvSpPr>
          <p:spPr>
            <a:xfrm>
              <a:off x="2140513" y="3012419"/>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6" name="Shape 4146"/>
            <p:cNvSpPr/>
            <p:nvPr/>
          </p:nvSpPr>
          <p:spPr>
            <a:xfrm>
              <a:off x="3831763" y="2578619"/>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7" name="Shape 4147"/>
            <p:cNvSpPr/>
            <p:nvPr/>
          </p:nvSpPr>
          <p:spPr>
            <a:xfrm>
              <a:off x="3097613" y="4312031"/>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0" name="Shape 4140"/>
            <p:cNvSpPr/>
            <p:nvPr/>
          </p:nvSpPr>
          <p:spPr>
            <a:xfrm>
              <a:off x="2785013" y="4312031"/>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8" name="Shape 4148"/>
            <p:cNvSpPr/>
            <p:nvPr/>
          </p:nvSpPr>
          <p:spPr>
            <a:xfrm>
              <a:off x="4035413" y="4312031"/>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9" name="Shape 4149"/>
            <p:cNvSpPr/>
            <p:nvPr/>
          </p:nvSpPr>
          <p:spPr>
            <a:xfrm>
              <a:off x="3410213" y="4312031"/>
              <a:ext cx="133500" cy="133500"/>
            </a:xfrm>
            <a:prstGeom prst="ellipse">
              <a:avLst/>
            </a:prstGeom>
            <a:solidFill>
              <a:srgbClr val="FFFF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50" name="Shape 4150"/>
            <p:cNvCxnSpPr>
              <a:stCxn id="4147" idx="1"/>
              <a:endCxn id="4133" idx="4"/>
            </p:cNvCxnSpPr>
            <p:nvPr/>
          </p:nvCxnSpPr>
          <p:spPr>
            <a:xfrm rot="10800000">
              <a:off x="2637463" y="4034882"/>
              <a:ext cx="479700" cy="296700"/>
            </a:xfrm>
            <a:prstGeom prst="straightConnector1">
              <a:avLst/>
            </a:prstGeom>
            <a:noFill/>
            <a:ln cap="flat" cmpd="sng" w="9525">
              <a:solidFill>
                <a:srgbClr val="FF0000"/>
              </a:solidFill>
              <a:prstDash val="solid"/>
              <a:round/>
              <a:headEnd len="med" w="med" type="none"/>
              <a:tailEnd len="med" w="med" type="triangle"/>
            </a:ln>
          </p:spPr>
        </p:cxnSp>
        <p:cxnSp>
          <p:nvCxnSpPr>
            <p:cNvPr id="4151" name="Shape 4151"/>
            <p:cNvCxnSpPr>
              <a:stCxn id="4149" idx="0"/>
              <a:endCxn id="4126" idx="4"/>
            </p:cNvCxnSpPr>
            <p:nvPr/>
          </p:nvCxnSpPr>
          <p:spPr>
            <a:xfrm rot="10800000">
              <a:off x="3320663" y="3012431"/>
              <a:ext cx="156300" cy="1299600"/>
            </a:xfrm>
            <a:prstGeom prst="straightConnector1">
              <a:avLst/>
            </a:prstGeom>
            <a:noFill/>
            <a:ln cap="flat" cmpd="sng" w="9525">
              <a:solidFill>
                <a:srgbClr val="FF0000"/>
              </a:solidFill>
              <a:prstDash val="solid"/>
              <a:round/>
              <a:headEnd len="med" w="med" type="none"/>
              <a:tailEnd len="med" w="med" type="triangle"/>
            </a:ln>
          </p:spPr>
        </p:cxnSp>
        <p:cxnSp>
          <p:nvCxnSpPr>
            <p:cNvPr id="4152" name="Shape 4152"/>
            <p:cNvCxnSpPr>
              <a:stCxn id="4148" idx="0"/>
              <a:endCxn id="4136" idx="4"/>
            </p:cNvCxnSpPr>
            <p:nvPr/>
          </p:nvCxnSpPr>
          <p:spPr>
            <a:xfrm rot="10800000">
              <a:off x="4004063" y="4034831"/>
              <a:ext cx="98100" cy="277200"/>
            </a:xfrm>
            <a:prstGeom prst="straightConnector1">
              <a:avLst/>
            </a:prstGeom>
            <a:noFill/>
            <a:ln cap="flat" cmpd="sng" w="9525">
              <a:solidFill>
                <a:srgbClr val="FF0000"/>
              </a:solidFill>
              <a:prstDash val="solid"/>
              <a:round/>
              <a:headEnd len="med" w="med" type="none"/>
              <a:tailEnd len="med" w="med" type="triangle"/>
            </a:ln>
          </p:spPr>
        </p:cxnSp>
        <p:cxnSp>
          <p:nvCxnSpPr>
            <p:cNvPr id="4153" name="Shape 4153"/>
            <p:cNvCxnSpPr>
              <a:stCxn id="4149" idx="7"/>
              <a:endCxn id="4136" idx="4"/>
            </p:cNvCxnSpPr>
            <p:nvPr/>
          </p:nvCxnSpPr>
          <p:spPr>
            <a:xfrm flipH="1" rot="10800000">
              <a:off x="3524162" y="4034882"/>
              <a:ext cx="480000" cy="296700"/>
            </a:xfrm>
            <a:prstGeom prst="straightConnector1">
              <a:avLst/>
            </a:prstGeom>
            <a:noFill/>
            <a:ln cap="flat" cmpd="sng" w="9525">
              <a:solidFill>
                <a:srgbClr val="FF0000"/>
              </a:solidFill>
              <a:prstDash val="solid"/>
              <a:round/>
              <a:headEnd len="med" w="med" type="none"/>
              <a:tailEnd len="med" w="med" type="triangle"/>
            </a:ln>
          </p:spPr>
        </p:cxnSp>
        <p:cxnSp>
          <p:nvCxnSpPr>
            <p:cNvPr id="4154" name="Shape 4154"/>
            <p:cNvCxnSpPr>
              <a:stCxn id="4144" idx="7"/>
              <a:endCxn id="4130" idx="4"/>
            </p:cNvCxnSpPr>
            <p:nvPr/>
          </p:nvCxnSpPr>
          <p:spPr>
            <a:xfrm flipH="1" rot="10800000">
              <a:off x="2254462" y="2044257"/>
              <a:ext cx="382800" cy="480300"/>
            </a:xfrm>
            <a:prstGeom prst="straightConnector1">
              <a:avLst/>
            </a:prstGeom>
            <a:noFill/>
            <a:ln cap="flat" cmpd="sng" w="9525">
              <a:solidFill>
                <a:srgbClr val="FF0000"/>
              </a:solidFill>
              <a:prstDash val="solid"/>
              <a:round/>
              <a:headEnd len="med" w="med" type="none"/>
              <a:tailEnd len="med" w="med" type="triangle"/>
            </a:ln>
          </p:spPr>
        </p:cxnSp>
        <p:cxnSp>
          <p:nvCxnSpPr>
            <p:cNvPr id="4155" name="Shape 4155"/>
            <p:cNvCxnSpPr>
              <a:stCxn id="4143" idx="0"/>
              <a:endCxn id="4130" idx="4"/>
            </p:cNvCxnSpPr>
            <p:nvPr/>
          </p:nvCxnSpPr>
          <p:spPr>
            <a:xfrm flipH="1" rot="10800000">
              <a:off x="2519863" y="2044206"/>
              <a:ext cx="117600" cy="460800"/>
            </a:xfrm>
            <a:prstGeom prst="straightConnector1">
              <a:avLst/>
            </a:prstGeom>
            <a:noFill/>
            <a:ln cap="flat" cmpd="sng" w="9525">
              <a:solidFill>
                <a:srgbClr val="FF0000"/>
              </a:solidFill>
              <a:prstDash val="solid"/>
              <a:round/>
              <a:headEnd len="med" w="med" type="none"/>
              <a:tailEnd len="med" w="med" type="triangle"/>
            </a:ln>
          </p:spPr>
        </p:cxnSp>
        <p:cxnSp>
          <p:nvCxnSpPr>
            <p:cNvPr id="4156" name="Shape 4156"/>
            <p:cNvCxnSpPr>
              <a:stCxn id="4145" idx="5"/>
              <a:endCxn id="4133" idx="1"/>
            </p:cNvCxnSpPr>
            <p:nvPr/>
          </p:nvCxnSpPr>
          <p:spPr>
            <a:xfrm>
              <a:off x="2254462" y="3126368"/>
              <a:ext cx="141300" cy="457500"/>
            </a:xfrm>
            <a:prstGeom prst="straightConnector1">
              <a:avLst/>
            </a:prstGeom>
            <a:noFill/>
            <a:ln cap="flat" cmpd="sng" w="9525">
              <a:solidFill>
                <a:srgbClr val="FF0000"/>
              </a:solidFill>
              <a:prstDash val="solid"/>
              <a:round/>
              <a:headEnd len="med" w="med" type="none"/>
              <a:tailEnd len="med" w="med" type="triangle"/>
            </a:ln>
          </p:spPr>
        </p:cxnSp>
        <p:cxnSp>
          <p:nvCxnSpPr>
            <p:cNvPr id="4157" name="Shape 4157"/>
            <p:cNvCxnSpPr>
              <a:stCxn id="4145" idx="6"/>
              <a:endCxn id="4126" idx="2"/>
            </p:cNvCxnSpPr>
            <p:nvPr/>
          </p:nvCxnSpPr>
          <p:spPr>
            <a:xfrm flipH="1" rot="10800000">
              <a:off x="2274013" y="2748269"/>
              <a:ext cx="705000" cy="330900"/>
            </a:xfrm>
            <a:prstGeom prst="straightConnector1">
              <a:avLst/>
            </a:prstGeom>
            <a:noFill/>
            <a:ln cap="flat" cmpd="sng" w="9525">
              <a:solidFill>
                <a:srgbClr val="FF0000"/>
              </a:solidFill>
              <a:prstDash val="solid"/>
              <a:round/>
              <a:headEnd len="med" w="med" type="none"/>
              <a:tailEnd len="med" w="med" type="triangle"/>
            </a:ln>
          </p:spPr>
        </p:cxnSp>
        <p:cxnSp>
          <p:nvCxnSpPr>
            <p:cNvPr id="4158" name="Shape 4158"/>
            <p:cNvCxnSpPr>
              <a:stCxn id="4146" idx="2"/>
              <a:endCxn id="4126" idx="7"/>
            </p:cNvCxnSpPr>
            <p:nvPr/>
          </p:nvCxnSpPr>
          <p:spPr>
            <a:xfrm rot="10800000">
              <a:off x="3562363" y="2561369"/>
              <a:ext cx="269400" cy="84000"/>
            </a:xfrm>
            <a:prstGeom prst="straightConnector1">
              <a:avLst/>
            </a:prstGeom>
            <a:noFill/>
            <a:ln cap="flat" cmpd="sng" w="9525">
              <a:solidFill>
                <a:srgbClr val="FF0000"/>
              </a:solidFill>
              <a:prstDash val="solid"/>
              <a:round/>
              <a:headEnd len="med" w="med" type="none"/>
              <a:tailEnd len="med" w="med" type="triangle"/>
            </a:ln>
          </p:spPr>
        </p:cxnSp>
        <p:cxnSp>
          <p:nvCxnSpPr>
            <p:cNvPr id="4159" name="Shape 4159"/>
            <p:cNvCxnSpPr>
              <a:stCxn id="4146" idx="0"/>
              <a:endCxn id="4124" idx="4"/>
            </p:cNvCxnSpPr>
            <p:nvPr/>
          </p:nvCxnSpPr>
          <p:spPr>
            <a:xfrm flipH="1" rot="10800000">
              <a:off x="3898513" y="2044319"/>
              <a:ext cx="105600" cy="534300"/>
            </a:xfrm>
            <a:prstGeom prst="straightConnector1">
              <a:avLst/>
            </a:prstGeom>
            <a:noFill/>
            <a:ln cap="flat" cmpd="sng" w="9525">
              <a:solidFill>
                <a:srgbClr val="FF0000"/>
              </a:solidFill>
              <a:prstDash val="solid"/>
              <a:round/>
              <a:headEnd len="med" w="med" type="none"/>
              <a:tailEnd len="med" w="med" type="triangle"/>
            </a:ln>
          </p:spPr>
        </p:cxnSp>
        <p:cxnSp>
          <p:nvCxnSpPr>
            <p:cNvPr id="4160" name="Shape 4160"/>
            <p:cNvCxnSpPr>
              <a:stCxn id="4142" idx="0"/>
              <a:endCxn id="4124" idx="4"/>
            </p:cNvCxnSpPr>
            <p:nvPr/>
          </p:nvCxnSpPr>
          <p:spPr>
            <a:xfrm rot="10800000">
              <a:off x="4003963" y="2044206"/>
              <a:ext cx="117600" cy="460800"/>
            </a:xfrm>
            <a:prstGeom prst="straightConnector1">
              <a:avLst/>
            </a:prstGeom>
            <a:noFill/>
            <a:ln cap="flat" cmpd="sng" w="9525">
              <a:solidFill>
                <a:srgbClr val="FF0000"/>
              </a:solidFill>
              <a:prstDash val="solid"/>
              <a:round/>
              <a:headEnd len="med" w="med" type="none"/>
              <a:tailEnd len="med" w="med" type="triangle"/>
            </a:ln>
          </p:spPr>
        </p:cxnSp>
        <p:cxnSp>
          <p:nvCxnSpPr>
            <p:cNvPr id="4161" name="Shape 4161"/>
            <p:cNvCxnSpPr>
              <a:stCxn id="4141" idx="0"/>
              <a:endCxn id="4124" idx="4"/>
            </p:cNvCxnSpPr>
            <p:nvPr/>
          </p:nvCxnSpPr>
          <p:spPr>
            <a:xfrm rot="10800000">
              <a:off x="4003963" y="2044206"/>
              <a:ext cx="430200" cy="460800"/>
            </a:xfrm>
            <a:prstGeom prst="straightConnector1">
              <a:avLst/>
            </a:prstGeom>
            <a:noFill/>
            <a:ln cap="flat" cmpd="sng" w="9525">
              <a:solidFill>
                <a:srgbClr val="FF0000"/>
              </a:solidFill>
              <a:prstDash val="solid"/>
              <a:round/>
              <a:headEnd len="med" w="med" type="none"/>
              <a:tailEnd len="med" w="med" type="triangle"/>
            </a:ln>
          </p:spPr>
        </p:cxnSp>
        <p:sp>
          <p:nvSpPr>
            <p:cNvPr id="4162" name="Shape 4162"/>
            <p:cNvSpPr/>
            <p:nvPr/>
          </p:nvSpPr>
          <p:spPr>
            <a:xfrm>
              <a:off x="1578063" y="4547125"/>
              <a:ext cx="952500" cy="276300"/>
            </a:xfrm>
            <a:prstGeom prst="rect">
              <a:avLst/>
            </a:prstGeom>
            <a:solidFill>
              <a:srgbClr val="CFE2F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predicatA</a:t>
              </a:r>
              <a:endParaRPr sz="1000"/>
            </a:p>
          </p:txBody>
        </p:sp>
        <p:cxnSp>
          <p:nvCxnSpPr>
            <p:cNvPr id="4163" name="Shape 4163"/>
            <p:cNvCxnSpPr>
              <a:stCxn id="4141" idx="4"/>
              <a:endCxn id="4148" idx="5"/>
            </p:cNvCxnSpPr>
            <p:nvPr/>
          </p:nvCxnSpPr>
          <p:spPr>
            <a:xfrm rot="5400000">
              <a:off x="3398113" y="3389856"/>
              <a:ext cx="1787400" cy="284700"/>
            </a:xfrm>
            <a:prstGeom prst="curvedConnector3">
              <a:avLst>
                <a:gd fmla="val 114420" name="adj1"/>
              </a:avLst>
            </a:prstGeom>
            <a:noFill/>
            <a:ln cap="flat" cmpd="sng" w="9525">
              <a:solidFill>
                <a:srgbClr val="6AA84F"/>
              </a:solidFill>
              <a:prstDash val="solid"/>
              <a:round/>
              <a:headEnd len="med" w="med" type="none"/>
              <a:tailEnd len="med" w="med" type="stealth"/>
            </a:ln>
          </p:spPr>
        </p:cxnSp>
        <p:cxnSp>
          <p:nvCxnSpPr>
            <p:cNvPr id="4164" name="Shape 4164"/>
            <p:cNvCxnSpPr>
              <a:stCxn id="4144" idx="4"/>
              <a:endCxn id="4145" idx="2"/>
            </p:cNvCxnSpPr>
            <p:nvPr/>
          </p:nvCxnSpPr>
          <p:spPr>
            <a:xfrm rot="5400000">
              <a:off x="1953463" y="2825406"/>
              <a:ext cx="440700" cy="66900"/>
            </a:xfrm>
            <a:prstGeom prst="curvedConnector4">
              <a:avLst>
                <a:gd fmla="val 42423" name="adj1"/>
                <a:gd fmla="val 455717" name="adj2"/>
              </a:avLst>
            </a:prstGeom>
            <a:noFill/>
            <a:ln cap="flat" cmpd="sng" w="9525">
              <a:solidFill>
                <a:srgbClr val="6AA84F"/>
              </a:solidFill>
              <a:prstDash val="solid"/>
              <a:round/>
              <a:headEnd len="med" w="med" type="none"/>
              <a:tailEnd len="med" w="med" type="stealth"/>
            </a:ln>
          </p:spPr>
        </p:cxnSp>
        <p:cxnSp>
          <p:nvCxnSpPr>
            <p:cNvPr id="4165" name="Shape 4165"/>
            <p:cNvCxnSpPr>
              <a:endCxn id="4162" idx="0"/>
            </p:cNvCxnSpPr>
            <p:nvPr/>
          </p:nvCxnSpPr>
          <p:spPr>
            <a:xfrm flipH="1" rot="-5400000">
              <a:off x="1220613" y="3713425"/>
              <a:ext cx="1542900" cy="124500"/>
            </a:xfrm>
            <a:prstGeom prst="curvedConnector3">
              <a:avLst>
                <a:gd fmla="val 50000" name="adj1"/>
              </a:avLst>
            </a:prstGeom>
            <a:noFill/>
            <a:ln cap="flat" cmpd="sng" w="9525">
              <a:solidFill>
                <a:srgbClr val="6AA84F"/>
              </a:solidFill>
              <a:prstDash val="dash"/>
              <a:round/>
              <a:headEnd len="med" w="med" type="none"/>
              <a:tailEnd len="med" w="med" type="none"/>
            </a:ln>
          </p:spPr>
        </p:cxnSp>
        <p:cxnSp>
          <p:nvCxnSpPr>
            <p:cNvPr id="4166" name="Shape 4166"/>
            <p:cNvCxnSpPr>
              <a:endCxn id="4162" idx="3"/>
            </p:cNvCxnSpPr>
            <p:nvPr/>
          </p:nvCxnSpPr>
          <p:spPr>
            <a:xfrm flipH="1">
              <a:off x="2530563" y="4556875"/>
              <a:ext cx="1713900" cy="128400"/>
            </a:xfrm>
            <a:prstGeom prst="curvedConnector3">
              <a:avLst>
                <a:gd fmla="val 50000" name="adj1"/>
              </a:avLst>
            </a:prstGeom>
            <a:noFill/>
            <a:ln cap="flat" cmpd="sng" w="9525">
              <a:solidFill>
                <a:srgbClr val="6AA84F"/>
              </a:solidFill>
              <a:prstDash val="dash"/>
              <a:round/>
              <a:headEnd len="med" w="med" type="none"/>
              <a:tailEnd len="med" w="med" type="none"/>
            </a:ln>
          </p:spPr>
        </p:cxnSp>
        <p:cxnSp>
          <p:nvCxnSpPr>
            <p:cNvPr id="4167" name="Shape 4167"/>
            <p:cNvCxnSpPr>
              <a:stCxn id="4146" idx="5"/>
              <a:endCxn id="4141" idx="3"/>
            </p:cNvCxnSpPr>
            <p:nvPr/>
          </p:nvCxnSpPr>
          <p:spPr>
            <a:xfrm rot="-5400000">
              <a:off x="4129612" y="2435168"/>
              <a:ext cx="73500" cy="441300"/>
            </a:xfrm>
            <a:prstGeom prst="curvedConnector3">
              <a:avLst>
                <a:gd fmla="val -350579" name="adj1"/>
              </a:avLst>
            </a:prstGeom>
            <a:noFill/>
            <a:ln cap="flat" cmpd="sng" w="9525">
              <a:solidFill>
                <a:srgbClr val="6AA84F"/>
              </a:solidFill>
              <a:prstDash val="solid"/>
              <a:round/>
              <a:headEnd len="med" w="med" type="none"/>
              <a:tailEnd len="med" w="med" type="stealth"/>
            </a:ln>
          </p:spPr>
        </p:cxnSp>
        <p:sp>
          <p:nvSpPr>
            <p:cNvPr id="4168" name="Shape 4168"/>
            <p:cNvSpPr/>
            <p:nvPr/>
          </p:nvSpPr>
          <p:spPr>
            <a:xfrm>
              <a:off x="4579588" y="3307575"/>
              <a:ext cx="952500" cy="276300"/>
            </a:xfrm>
            <a:prstGeom prst="rect">
              <a:avLst/>
            </a:prstGeom>
            <a:solidFill>
              <a:srgbClr val="CFE2F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predicatB</a:t>
              </a:r>
              <a:endParaRPr sz="1000"/>
            </a:p>
          </p:txBody>
        </p:sp>
        <p:cxnSp>
          <p:nvCxnSpPr>
            <p:cNvPr id="4169" name="Shape 4169"/>
            <p:cNvCxnSpPr>
              <a:endCxn id="4168" idx="0"/>
            </p:cNvCxnSpPr>
            <p:nvPr/>
          </p:nvCxnSpPr>
          <p:spPr>
            <a:xfrm>
              <a:off x="4160638" y="2950575"/>
              <a:ext cx="895200" cy="357000"/>
            </a:xfrm>
            <a:prstGeom prst="curvedConnector2">
              <a:avLst/>
            </a:prstGeom>
            <a:noFill/>
            <a:ln cap="flat" cmpd="sng" w="9525">
              <a:solidFill>
                <a:srgbClr val="6AA84F"/>
              </a:solidFill>
              <a:prstDash val="dash"/>
              <a:round/>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3" name="Shape 4173"/>
        <p:cNvGrpSpPr/>
        <p:nvPr/>
      </p:nvGrpSpPr>
      <p:grpSpPr>
        <a:xfrm>
          <a:off x="0" y="0"/>
          <a:ext cx="0" cy="0"/>
          <a:chOff x="0" y="0"/>
          <a:chExt cx="0" cy="0"/>
        </a:xfrm>
      </p:grpSpPr>
      <p:sp>
        <p:nvSpPr>
          <p:cNvPr id="4174" name="Shape 4174"/>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Démonstration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8" name="Shape 4178"/>
        <p:cNvGrpSpPr/>
        <p:nvPr/>
      </p:nvGrpSpPr>
      <p:grpSpPr>
        <a:xfrm>
          <a:off x="0" y="0"/>
          <a:ext cx="0" cy="0"/>
          <a:chOff x="0" y="0"/>
          <a:chExt cx="0" cy="0"/>
        </a:xfrm>
      </p:grpSpPr>
      <p:sp>
        <p:nvSpPr>
          <p:cNvPr id="4179" name="Shape 4179"/>
          <p:cNvSpPr txBox="1"/>
          <p:nvPr>
            <p:ph type="ctrTitle"/>
          </p:nvPr>
        </p:nvSpPr>
        <p:spPr>
          <a:xfrm>
            <a:off x="762000" y="696425"/>
            <a:ext cx="5396700" cy="302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a:t>Merci de votre attention !</a:t>
            </a:r>
            <a:endParaRPr b="0" i="0" sz="6000" u="none" cap="none" strike="noStrike">
              <a:solidFill>
                <a:srgbClr val="80BFB7"/>
              </a:solidFill>
              <a:latin typeface="Dosis Light"/>
              <a:ea typeface="Dosis Light"/>
              <a:cs typeface="Dosis Light"/>
              <a:sym typeface="Dosi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3" name="Shape 3893"/>
        <p:cNvGrpSpPr/>
        <p:nvPr/>
      </p:nvGrpSpPr>
      <p:grpSpPr>
        <a:xfrm>
          <a:off x="0" y="0"/>
          <a:ext cx="0" cy="0"/>
          <a:chOff x="0" y="0"/>
          <a:chExt cx="0" cy="0"/>
        </a:xfrm>
      </p:grpSpPr>
      <p:pic>
        <p:nvPicPr>
          <p:cNvPr id="3894" name="Shape 3894"/>
          <p:cNvPicPr preferRelativeResize="0"/>
          <p:nvPr/>
        </p:nvPicPr>
        <p:blipFill>
          <a:blip r:embed="rId3">
            <a:alphaModFix/>
          </a:blip>
          <a:stretch>
            <a:fillRect/>
          </a:stretch>
        </p:blipFill>
        <p:spPr>
          <a:xfrm>
            <a:off x="1521223" y="309800"/>
            <a:ext cx="6038924" cy="4523899"/>
          </a:xfrm>
          <a:prstGeom prst="rect">
            <a:avLst/>
          </a:prstGeom>
          <a:noFill/>
          <a:ln>
            <a:noFill/>
          </a:ln>
        </p:spPr>
      </p:pic>
      <p:sp>
        <p:nvSpPr>
          <p:cNvPr id="3895" name="Shape 3895"/>
          <p:cNvSpPr txBox="1"/>
          <p:nvPr>
            <p:ph type="title"/>
          </p:nvPr>
        </p:nvSpPr>
        <p:spPr>
          <a:xfrm>
            <a:off x="243025" y="111750"/>
            <a:ext cx="67611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fr"/>
              <a:t>Sujet</a:t>
            </a:r>
            <a:endParaRPr b="0" i="0" sz="3600" u="none" cap="none" strike="noStrike">
              <a:solidFill>
                <a:srgbClr val="0B87A1"/>
              </a:solidFill>
              <a:latin typeface="Dosis Light"/>
              <a:ea typeface="Dosis Light"/>
              <a:cs typeface="Dosis Light"/>
              <a:sym typeface="Dosis Light"/>
            </a:endParaRPr>
          </a:p>
        </p:txBody>
      </p:sp>
      <p:sp>
        <p:nvSpPr>
          <p:cNvPr id="3896" name="Shape 389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0" name="Shape 3900"/>
        <p:cNvGrpSpPr/>
        <p:nvPr/>
      </p:nvGrpSpPr>
      <p:grpSpPr>
        <a:xfrm>
          <a:off x="0" y="0"/>
          <a:ext cx="0" cy="0"/>
          <a:chOff x="0" y="0"/>
          <a:chExt cx="0" cy="0"/>
        </a:xfrm>
      </p:grpSpPr>
      <p:sp>
        <p:nvSpPr>
          <p:cNvPr id="3901" name="Shape 3901"/>
          <p:cNvSpPr txBox="1"/>
          <p:nvPr>
            <p:ph type="ctrTitle"/>
          </p:nvPr>
        </p:nvSpPr>
        <p:spPr>
          <a:xfrm>
            <a:off x="762000" y="696425"/>
            <a:ext cx="5396700" cy="23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a:t>A.</a:t>
            </a:r>
            <a:endParaRPr/>
          </a:p>
          <a:p>
            <a:pPr indent="0" lvl="0" marL="0" marR="0" rtl="0" algn="l">
              <a:lnSpc>
                <a:spcPct val="100000"/>
              </a:lnSpc>
              <a:spcBef>
                <a:spcPts val="0"/>
              </a:spcBef>
              <a:spcAft>
                <a:spcPts val="0"/>
              </a:spcAft>
              <a:buNone/>
            </a:pPr>
            <a:r>
              <a:rPr lang="fr"/>
              <a:t>Parcours des classes et des prédicats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5" name="Shape 3905"/>
        <p:cNvGrpSpPr/>
        <p:nvPr/>
      </p:nvGrpSpPr>
      <p:grpSpPr>
        <a:xfrm>
          <a:off x="0" y="0"/>
          <a:ext cx="0" cy="0"/>
          <a:chOff x="0" y="0"/>
          <a:chExt cx="0" cy="0"/>
        </a:xfrm>
      </p:grpSpPr>
      <p:sp>
        <p:nvSpPr>
          <p:cNvPr id="3906" name="Shape 3906"/>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600"/>
              </a:spcBef>
              <a:spcAft>
                <a:spcPts val="0"/>
              </a:spcAft>
              <a:buClr>
                <a:srgbClr val="003B55"/>
              </a:buClr>
              <a:buSzPts val="2400"/>
              <a:buChar char="➔"/>
            </a:pPr>
            <a:r>
              <a:rPr i="1" lang="fr">
                <a:solidFill>
                  <a:srgbClr val="003B55"/>
                </a:solidFill>
              </a:rPr>
              <a:t>Afficher les liens d’une classe </a:t>
            </a:r>
            <a:r>
              <a:rPr b="1" i="1" lang="fr">
                <a:solidFill>
                  <a:srgbClr val="003B55"/>
                </a:solidFill>
                <a:latin typeface="Titillium Web"/>
                <a:ea typeface="Titillium Web"/>
                <a:cs typeface="Titillium Web"/>
                <a:sym typeface="Titillium Web"/>
              </a:rPr>
              <a:t>CLASS</a:t>
            </a:r>
            <a:r>
              <a:rPr i="1" lang="fr">
                <a:solidFill>
                  <a:srgbClr val="003B55"/>
                </a:solidFill>
              </a:rPr>
              <a:t> </a:t>
            </a:r>
            <a:r>
              <a:rPr i="1" lang="fr">
                <a:solidFill>
                  <a:srgbClr val="003B55"/>
                </a:solidFill>
              </a:rPr>
              <a:t>avec </a:t>
            </a:r>
            <a:r>
              <a:rPr i="1" lang="fr">
                <a:solidFill>
                  <a:srgbClr val="003B55"/>
                </a:solidFill>
              </a:rPr>
              <a:t>les autres classes et prédicats de la T-Box</a:t>
            </a:r>
            <a:endParaRPr i="1">
              <a:solidFill>
                <a:srgbClr val="003B55"/>
              </a:solidFill>
            </a:endParaRPr>
          </a:p>
          <a:p>
            <a:pPr indent="0" lvl="0" marL="0" marR="0" rtl="0" algn="l">
              <a:lnSpc>
                <a:spcPct val="100000"/>
              </a:lnSpc>
              <a:spcBef>
                <a:spcPts val="600"/>
              </a:spcBef>
              <a:spcAft>
                <a:spcPts val="0"/>
              </a:spcAft>
              <a:buNone/>
            </a:pPr>
            <a:r>
              <a:rPr i="1" lang="fr">
                <a:solidFill>
                  <a:srgbClr val="003B55"/>
                </a:solidFill>
              </a:rPr>
              <a:t>Principe :</a:t>
            </a:r>
            <a:endParaRPr i="1">
              <a:solidFill>
                <a:srgbClr val="003B55"/>
              </a:solidFill>
            </a:endParaRPr>
          </a:p>
          <a:p>
            <a:pPr indent="-381000" lvl="0" marL="457200" marR="0" rtl="0" algn="l">
              <a:lnSpc>
                <a:spcPct val="100000"/>
              </a:lnSpc>
              <a:spcBef>
                <a:spcPts val="600"/>
              </a:spcBef>
              <a:spcAft>
                <a:spcPts val="0"/>
              </a:spcAft>
              <a:buClr>
                <a:srgbClr val="003B55"/>
              </a:buClr>
              <a:buSzPts val="2400"/>
              <a:buChar char="●"/>
            </a:pPr>
            <a:r>
              <a:rPr i="1" lang="fr">
                <a:solidFill>
                  <a:srgbClr val="003B55"/>
                </a:solidFill>
              </a:rPr>
              <a:t>1 : Choisir une classe source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a:p>
            <a:pPr indent="-381000" lvl="0" marL="457200" marR="0" rtl="0" algn="l">
              <a:lnSpc>
                <a:spcPct val="100000"/>
              </a:lnSpc>
              <a:spcBef>
                <a:spcPts val="0"/>
              </a:spcBef>
              <a:spcAft>
                <a:spcPts val="0"/>
              </a:spcAft>
              <a:buClr>
                <a:srgbClr val="003B55"/>
              </a:buClr>
              <a:buSzPts val="2400"/>
              <a:buChar char="●"/>
            </a:pPr>
            <a:r>
              <a:rPr i="1" lang="fr">
                <a:solidFill>
                  <a:srgbClr val="003B55"/>
                </a:solidFill>
              </a:rPr>
              <a:t>2 : Récupérer les classes en relation avec </a:t>
            </a:r>
            <a:r>
              <a:rPr b="1" i="1" lang="fr">
                <a:solidFill>
                  <a:srgbClr val="003B55"/>
                </a:solidFill>
                <a:latin typeface="Titillium Web"/>
                <a:ea typeface="Titillium Web"/>
                <a:cs typeface="Titillium Web"/>
                <a:sym typeface="Titillium Web"/>
              </a:rPr>
              <a:t>CLASS</a:t>
            </a:r>
            <a:r>
              <a:rPr i="1" lang="fr">
                <a:solidFill>
                  <a:srgbClr val="003B55"/>
                </a:solidFill>
              </a:rPr>
              <a:t> </a:t>
            </a:r>
            <a:endParaRPr i="1">
              <a:solidFill>
                <a:srgbClr val="003B55"/>
              </a:solidFill>
            </a:endParaRPr>
          </a:p>
          <a:p>
            <a:pPr indent="-381000" lvl="0" marL="457200" marR="0" rtl="0" algn="l">
              <a:lnSpc>
                <a:spcPct val="100000"/>
              </a:lnSpc>
              <a:spcBef>
                <a:spcPts val="0"/>
              </a:spcBef>
              <a:spcAft>
                <a:spcPts val="0"/>
              </a:spcAft>
              <a:buClr>
                <a:srgbClr val="003B55"/>
              </a:buClr>
              <a:buSzPts val="2400"/>
              <a:buChar char="●"/>
            </a:pPr>
            <a:r>
              <a:rPr i="1" lang="fr">
                <a:solidFill>
                  <a:srgbClr val="003B55"/>
                </a:solidFill>
              </a:rPr>
              <a:t>3 : Récupérer les prédicats en relation avec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a:p>
            <a:pPr indent="-381000" lvl="0" marL="457200" marR="0" rtl="0" algn="l">
              <a:lnSpc>
                <a:spcPct val="100000"/>
              </a:lnSpc>
              <a:spcBef>
                <a:spcPts val="0"/>
              </a:spcBef>
              <a:spcAft>
                <a:spcPts val="0"/>
              </a:spcAft>
              <a:buClr>
                <a:srgbClr val="003B55"/>
              </a:buClr>
              <a:buSzPts val="2400"/>
              <a:buChar char="●"/>
            </a:pPr>
            <a:r>
              <a:rPr i="1" lang="fr">
                <a:solidFill>
                  <a:srgbClr val="003B55"/>
                </a:solidFill>
              </a:rPr>
              <a:t>4 : Afficher des liens</a:t>
            </a:r>
            <a:endParaRPr i="1">
              <a:solidFill>
                <a:srgbClr val="003B55"/>
              </a:solidFill>
            </a:endParaRPr>
          </a:p>
        </p:txBody>
      </p:sp>
      <p:sp>
        <p:nvSpPr>
          <p:cNvPr id="3907" name="Shape 3907"/>
          <p:cNvSpPr txBox="1"/>
          <p:nvPr>
            <p:ph type="title"/>
          </p:nvPr>
        </p:nvSpPr>
        <p:spPr>
          <a:xfrm>
            <a:off x="718300" y="215650"/>
            <a:ext cx="6761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A.1. Afficher les liens de la T-Box</a:t>
            </a:r>
            <a:endParaRPr/>
          </a:p>
        </p:txBody>
      </p:sp>
      <p:sp>
        <p:nvSpPr>
          <p:cNvPr id="3908" name="Shape 390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2" name="Shape 3912"/>
        <p:cNvGrpSpPr/>
        <p:nvPr/>
      </p:nvGrpSpPr>
      <p:grpSpPr>
        <a:xfrm>
          <a:off x="0" y="0"/>
          <a:ext cx="0" cy="0"/>
          <a:chOff x="0" y="0"/>
          <a:chExt cx="0" cy="0"/>
        </a:xfrm>
      </p:grpSpPr>
      <p:sp>
        <p:nvSpPr>
          <p:cNvPr id="3913" name="Shape 3913"/>
          <p:cNvSpPr txBox="1"/>
          <p:nvPr>
            <p:ph idx="1" type="body"/>
          </p:nvPr>
        </p:nvSpPr>
        <p:spPr>
          <a:xfrm>
            <a:off x="640225" y="1346400"/>
            <a:ext cx="3242400" cy="337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SELECT DISTINCT ?predicat ?class</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a:t>
            </a:r>
            <a:r>
              <a:rPr b="1" lang="fr" sz="1600">
                <a:solidFill>
                  <a:srgbClr val="003B55"/>
                </a:solidFill>
                <a:latin typeface="Titillium Web"/>
                <a:ea typeface="Titillium Web"/>
                <a:cs typeface="Titillium Web"/>
                <a:sym typeface="Titillium Web"/>
              </a:rPr>
              <a:t>CLASS</a:t>
            </a:r>
            <a:r>
              <a:rPr lang="fr" sz="1600">
                <a:solidFill>
                  <a:srgbClr val="003B55"/>
                </a:solidFill>
              </a:rPr>
              <a:t>  ?predicat ?class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?class rdf:type owl:Class .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GROUP BY ?predicat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NUMBER</a:t>
            </a:r>
            <a:r>
              <a:rPr lang="fr" sz="1600">
                <a:solidFill>
                  <a:srgbClr val="003B55"/>
                </a:solidFill>
              </a:rPr>
              <a:t> OFFSET 0</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SELECT DISTINCT ?predicat ?class</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?class ?predicat </a:t>
            </a:r>
            <a:r>
              <a:rPr b="1" lang="fr" sz="1600">
                <a:solidFill>
                  <a:srgbClr val="003B55"/>
                </a:solidFill>
                <a:latin typeface="Titillium Web"/>
                <a:ea typeface="Titillium Web"/>
                <a:cs typeface="Titillium Web"/>
                <a:sym typeface="Titillium Web"/>
              </a:rPr>
              <a:t>CLASS</a:t>
            </a:r>
            <a:r>
              <a:rPr lang="fr" sz="1600">
                <a:solidFill>
                  <a:srgbClr val="003B55"/>
                </a:solidFill>
              </a:rPr>
              <a:t>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?class rdf:type owl:Class .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GROUP BY ?predicat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NUMBER</a:t>
            </a:r>
            <a:r>
              <a:rPr lang="fr" sz="1600">
                <a:solidFill>
                  <a:srgbClr val="003B55"/>
                </a:solidFill>
              </a:rPr>
              <a:t> OFFSET 0</a:t>
            </a:r>
            <a:endParaRPr sz="1600">
              <a:solidFill>
                <a:srgbClr val="003B55"/>
              </a:solidFill>
            </a:endParaRPr>
          </a:p>
        </p:txBody>
      </p:sp>
      <p:sp>
        <p:nvSpPr>
          <p:cNvPr id="3914" name="Shape 3914"/>
          <p:cNvSpPr txBox="1"/>
          <p:nvPr>
            <p:ph type="title"/>
          </p:nvPr>
        </p:nvSpPr>
        <p:spPr>
          <a:xfrm>
            <a:off x="718300" y="180075"/>
            <a:ext cx="6761100" cy="8574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rgbClr val="0B87A1"/>
              </a:buClr>
              <a:buSzPts val="3600"/>
              <a:buFont typeface="Dosis Light"/>
              <a:buNone/>
            </a:pPr>
            <a:r>
              <a:rPr lang="fr"/>
              <a:t>A.1. Afficher les liens de la T-Box</a:t>
            </a:r>
            <a:endParaRPr/>
          </a:p>
        </p:txBody>
      </p:sp>
      <p:grpSp>
        <p:nvGrpSpPr>
          <p:cNvPr id="3915" name="Shape 3915"/>
          <p:cNvGrpSpPr/>
          <p:nvPr/>
        </p:nvGrpSpPr>
        <p:grpSpPr>
          <a:xfrm>
            <a:off x="4131550" y="2717888"/>
            <a:ext cx="3291450" cy="1638375"/>
            <a:chOff x="593475" y="1824000"/>
            <a:chExt cx="3291450" cy="1638375"/>
          </a:xfrm>
        </p:grpSpPr>
        <p:sp>
          <p:nvSpPr>
            <p:cNvPr id="3916" name="Shape 3916"/>
            <p:cNvSpPr/>
            <p:nvPr/>
          </p:nvSpPr>
          <p:spPr>
            <a:xfrm>
              <a:off x="2643675" y="2919350"/>
              <a:ext cx="11460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CLASS</a:t>
              </a:r>
              <a:endParaRPr b="1"/>
            </a:p>
          </p:txBody>
        </p:sp>
        <p:sp>
          <p:nvSpPr>
            <p:cNvPr id="3917" name="Shape 3917"/>
            <p:cNvSpPr/>
            <p:nvPr/>
          </p:nvSpPr>
          <p:spPr>
            <a:xfrm>
              <a:off x="2919225" y="1824000"/>
              <a:ext cx="5949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C1</a:t>
              </a:r>
              <a:endParaRPr/>
            </a:p>
          </p:txBody>
        </p:sp>
        <p:cxnSp>
          <p:nvCxnSpPr>
            <p:cNvPr id="3918" name="Shape 3918"/>
            <p:cNvCxnSpPr>
              <a:stCxn id="3916" idx="0"/>
              <a:endCxn id="3917" idx="4"/>
            </p:cNvCxnSpPr>
            <p:nvPr/>
          </p:nvCxnSpPr>
          <p:spPr>
            <a:xfrm rot="10800000">
              <a:off x="3216675" y="2367050"/>
              <a:ext cx="0" cy="552300"/>
            </a:xfrm>
            <a:prstGeom prst="straightConnector1">
              <a:avLst/>
            </a:prstGeom>
            <a:noFill/>
            <a:ln cap="flat" cmpd="sng" w="9525">
              <a:solidFill>
                <a:srgbClr val="000000"/>
              </a:solidFill>
              <a:prstDash val="solid"/>
              <a:round/>
              <a:headEnd len="med" w="med" type="none"/>
              <a:tailEnd len="med" w="med" type="triangle"/>
            </a:ln>
          </p:spPr>
        </p:cxnSp>
        <p:cxnSp>
          <p:nvCxnSpPr>
            <p:cNvPr id="3919" name="Shape 3919"/>
            <p:cNvCxnSpPr>
              <a:stCxn id="3916" idx="3"/>
              <a:endCxn id="3920" idx="5"/>
            </p:cNvCxnSpPr>
            <p:nvPr/>
          </p:nvCxnSpPr>
          <p:spPr>
            <a:xfrm rot="10800000">
              <a:off x="1101203" y="3382829"/>
              <a:ext cx="1710300" cy="0"/>
            </a:xfrm>
            <a:prstGeom prst="straightConnector1">
              <a:avLst/>
            </a:prstGeom>
            <a:noFill/>
            <a:ln cap="flat" cmpd="sng" w="9525">
              <a:solidFill>
                <a:srgbClr val="000000"/>
              </a:solidFill>
              <a:prstDash val="solid"/>
              <a:round/>
              <a:headEnd len="med" w="med" type="none"/>
              <a:tailEnd len="med" w="med" type="triangle"/>
            </a:ln>
          </p:spPr>
        </p:cxnSp>
        <p:cxnSp>
          <p:nvCxnSpPr>
            <p:cNvPr id="3921" name="Shape 3921"/>
            <p:cNvCxnSpPr>
              <a:stCxn id="3920" idx="7"/>
              <a:endCxn id="3916" idx="1"/>
            </p:cNvCxnSpPr>
            <p:nvPr/>
          </p:nvCxnSpPr>
          <p:spPr>
            <a:xfrm>
              <a:off x="1101254" y="2998896"/>
              <a:ext cx="1710300" cy="0"/>
            </a:xfrm>
            <a:prstGeom prst="straightConnector1">
              <a:avLst/>
            </a:prstGeom>
            <a:noFill/>
            <a:ln cap="flat" cmpd="sng" w="9525">
              <a:solidFill>
                <a:srgbClr val="000000"/>
              </a:solidFill>
              <a:prstDash val="solid"/>
              <a:round/>
              <a:headEnd len="med" w="med" type="none"/>
              <a:tailEnd len="med" w="med" type="triangle"/>
            </a:ln>
          </p:spPr>
        </p:cxnSp>
        <p:sp>
          <p:nvSpPr>
            <p:cNvPr id="3922" name="Shape 3922"/>
            <p:cNvSpPr txBox="1"/>
            <p:nvPr/>
          </p:nvSpPr>
          <p:spPr>
            <a:xfrm>
              <a:off x="2548425" y="2509825"/>
              <a:ext cx="13365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rdfs:subClassOf</a:t>
              </a:r>
              <a:endParaRPr sz="1200"/>
            </a:p>
          </p:txBody>
        </p:sp>
        <p:sp>
          <p:nvSpPr>
            <p:cNvPr id="3920" name="Shape 3920"/>
            <p:cNvSpPr/>
            <p:nvPr/>
          </p:nvSpPr>
          <p:spPr>
            <a:xfrm>
              <a:off x="593475" y="2919375"/>
              <a:ext cx="5949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C2</a:t>
              </a:r>
              <a:endParaRPr/>
            </a:p>
          </p:txBody>
        </p:sp>
        <p:sp>
          <p:nvSpPr>
            <p:cNvPr id="3923" name="Shape 3923"/>
            <p:cNvSpPr txBox="1"/>
            <p:nvPr/>
          </p:nvSpPr>
          <p:spPr>
            <a:xfrm>
              <a:off x="1131825" y="3057525"/>
              <a:ext cx="16134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owl:equivalentClass</a:t>
              </a:r>
              <a:endParaRPr sz="1200"/>
            </a:p>
          </p:txBody>
        </p:sp>
      </p:grpSp>
      <p:sp>
        <p:nvSpPr>
          <p:cNvPr id="3924" name="Shape 3924"/>
          <p:cNvSpPr txBox="1"/>
          <p:nvPr>
            <p:ph idx="2" type="body"/>
          </p:nvPr>
        </p:nvSpPr>
        <p:spPr>
          <a:xfrm>
            <a:off x="4156075" y="1762650"/>
            <a:ext cx="3472800" cy="85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fr"/>
              <a:t>Les liens entre une classe </a:t>
            </a:r>
            <a:r>
              <a:rPr b="1" lang="fr">
                <a:latin typeface="Titillium Web"/>
                <a:ea typeface="Titillium Web"/>
                <a:cs typeface="Titillium Web"/>
                <a:sym typeface="Titillium Web"/>
              </a:rPr>
              <a:t>CLASS</a:t>
            </a:r>
            <a:r>
              <a:rPr lang="fr"/>
              <a:t> et les autres classes</a:t>
            </a:r>
            <a:endParaRPr/>
          </a:p>
        </p:txBody>
      </p:sp>
      <p:cxnSp>
        <p:nvCxnSpPr>
          <p:cNvPr id="3925" name="Shape 3925"/>
          <p:cNvCxnSpPr>
            <a:stCxn id="3913" idx="1"/>
            <a:endCxn id="3913" idx="3"/>
          </p:cNvCxnSpPr>
          <p:nvPr/>
        </p:nvCxnSpPr>
        <p:spPr>
          <a:xfrm>
            <a:off x="640225" y="3033300"/>
            <a:ext cx="3242400" cy="0"/>
          </a:xfrm>
          <a:prstGeom prst="straightConnector1">
            <a:avLst/>
          </a:prstGeom>
          <a:noFill/>
          <a:ln cap="flat" cmpd="sng" w="9525">
            <a:solidFill>
              <a:schemeClr val="dk2"/>
            </a:solidFill>
            <a:prstDash val="solid"/>
            <a:round/>
            <a:headEnd len="med" w="med" type="none"/>
            <a:tailEnd len="med" w="med" type="none"/>
          </a:ln>
        </p:spPr>
      </p:cxnSp>
      <p:sp>
        <p:nvSpPr>
          <p:cNvPr id="3926" name="Shape 392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0" name="Shape 3930"/>
        <p:cNvGrpSpPr/>
        <p:nvPr/>
      </p:nvGrpSpPr>
      <p:grpSpPr>
        <a:xfrm>
          <a:off x="0" y="0"/>
          <a:ext cx="0" cy="0"/>
          <a:chOff x="0" y="0"/>
          <a:chExt cx="0" cy="0"/>
        </a:xfrm>
      </p:grpSpPr>
      <p:sp>
        <p:nvSpPr>
          <p:cNvPr id="3931" name="Shape 3931"/>
          <p:cNvSpPr txBox="1"/>
          <p:nvPr>
            <p:ph idx="1" type="body"/>
          </p:nvPr>
        </p:nvSpPr>
        <p:spPr>
          <a:xfrm>
            <a:off x="640225" y="1368900"/>
            <a:ext cx="3242400" cy="335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SELECT DISTINCT ?predicat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?predicat rdfs:domain </a:t>
            </a:r>
            <a:r>
              <a:rPr b="1" lang="fr" sz="1600">
                <a:solidFill>
                  <a:srgbClr val="003B55"/>
                </a:solidFill>
                <a:latin typeface="Titillium Web"/>
                <a:ea typeface="Titillium Web"/>
                <a:cs typeface="Titillium Web"/>
                <a:sym typeface="Titillium Web"/>
              </a:rPr>
              <a:t>CLASS </a:t>
            </a:r>
            <a:r>
              <a:rPr lang="fr" sz="1600">
                <a:solidFill>
                  <a:srgbClr val="003B55"/>
                </a:solidFill>
              </a:rPr>
              <a:t>.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NUMBER </a:t>
            </a:r>
            <a:r>
              <a:rPr lang="fr" sz="1600">
                <a:solidFill>
                  <a:srgbClr val="003B55"/>
                </a:solidFill>
              </a:rPr>
              <a:t>OFFSET 0</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SELECT DISTINCT ?predicat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     ?predicat rdfs:range </a:t>
            </a:r>
            <a:r>
              <a:rPr b="1" lang="fr" sz="1600">
                <a:solidFill>
                  <a:srgbClr val="003B55"/>
                </a:solidFill>
                <a:latin typeface="Titillium Web"/>
                <a:ea typeface="Titillium Web"/>
                <a:cs typeface="Titillium Web"/>
                <a:sym typeface="Titillium Web"/>
              </a:rPr>
              <a:t>CLASS </a:t>
            </a:r>
            <a:r>
              <a:rPr lang="fr" sz="1600">
                <a:solidFill>
                  <a:srgbClr val="003B55"/>
                </a:solidFill>
              </a:rPr>
              <a:t>. </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marR="0" rtl="0" algn="l">
              <a:lnSpc>
                <a:spcPct val="100000"/>
              </a:lnSpc>
              <a:spcBef>
                <a:spcPts val="0"/>
              </a:spcBef>
              <a:spcAft>
                <a:spcPts val="0"/>
              </a:spcAft>
              <a:buClr>
                <a:schemeClr val="dk1"/>
              </a:buClr>
              <a:buSzPts val="1100"/>
              <a:buFont typeface="Arial"/>
              <a:buNone/>
            </a:pPr>
            <a:r>
              <a:rPr lang="fr" sz="1600">
                <a:solidFill>
                  <a:srgbClr val="003B55"/>
                </a:solidFill>
              </a:rPr>
              <a:t>LIMIT </a:t>
            </a:r>
            <a:r>
              <a:rPr b="1" lang="fr" sz="1600">
                <a:solidFill>
                  <a:srgbClr val="003B55"/>
                </a:solidFill>
                <a:latin typeface="Titillium Web"/>
                <a:ea typeface="Titillium Web"/>
                <a:cs typeface="Titillium Web"/>
                <a:sym typeface="Titillium Web"/>
              </a:rPr>
              <a:t>NUMBER </a:t>
            </a:r>
            <a:r>
              <a:rPr lang="fr" sz="1600">
                <a:solidFill>
                  <a:srgbClr val="003B55"/>
                </a:solidFill>
              </a:rPr>
              <a:t>OFFSET 0</a:t>
            </a:r>
            <a:endParaRPr sz="1600">
              <a:solidFill>
                <a:srgbClr val="003B55"/>
              </a:solidFill>
            </a:endParaRPr>
          </a:p>
        </p:txBody>
      </p:sp>
      <p:sp>
        <p:nvSpPr>
          <p:cNvPr id="3932" name="Shape 3932"/>
          <p:cNvSpPr txBox="1"/>
          <p:nvPr>
            <p:ph type="title"/>
          </p:nvPr>
        </p:nvSpPr>
        <p:spPr>
          <a:xfrm>
            <a:off x="718300" y="180075"/>
            <a:ext cx="6761100" cy="8574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rgbClr val="0B87A1"/>
              </a:buClr>
              <a:buSzPts val="3600"/>
              <a:buFont typeface="Dosis Light"/>
              <a:buNone/>
            </a:pPr>
            <a:r>
              <a:rPr lang="fr"/>
              <a:t>A.1. Afficher les liens de la T-Box</a:t>
            </a:r>
            <a:endParaRPr/>
          </a:p>
        </p:txBody>
      </p:sp>
      <p:grpSp>
        <p:nvGrpSpPr>
          <p:cNvPr id="3933" name="Shape 3933"/>
          <p:cNvGrpSpPr/>
          <p:nvPr/>
        </p:nvGrpSpPr>
        <p:grpSpPr>
          <a:xfrm>
            <a:off x="4339725" y="3069400"/>
            <a:ext cx="3311850" cy="1542975"/>
            <a:chOff x="2643675" y="2919375"/>
            <a:chExt cx="3311850" cy="1542975"/>
          </a:xfrm>
        </p:grpSpPr>
        <p:sp>
          <p:nvSpPr>
            <p:cNvPr id="3934" name="Shape 3934"/>
            <p:cNvSpPr/>
            <p:nvPr/>
          </p:nvSpPr>
          <p:spPr>
            <a:xfrm>
              <a:off x="2643675" y="2919375"/>
              <a:ext cx="11460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t>CLASS</a:t>
              </a:r>
              <a:endParaRPr b="1"/>
            </a:p>
          </p:txBody>
        </p:sp>
        <p:sp>
          <p:nvSpPr>
            <p:cNvPr id="3935" name="Shape 3935"/>
            <p:cNvSpPr/>
            <p:nvPr/>
          </p:nvSpPr>
          <p:spPr>
            <a:xfrm>
              <a:off x="5012625" y="2967075"/>
              <a:ext cx="942900" cy="447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predicat1</a:t>
              </a:r>
              <a:endParaRPr/>
            </a:p>
          </p:txBody>
        </p:sp>
        <p:cxnSp>
          <p:nvCxnSpPr>
            <p:cNvPr id="3936" name="Shape 3936"/>
            <p:cNvCxnSpPr>
              <a:stCxn id="3937" idx="0"/>
              <a:endCxn id="3934" idx="4"/>
            </p:cNvCxnSpPr>
            <p:nvPr/>
          </p:nvCxnSpPr>
          <p:spPr>
            <a:xfrm rot="10800000">
              <a:off x="3216675" y="3462450"/>
              <a:ext cx="0" cy="552300"/>
            </a:xfrm>
            <a:prstGeom prst="straightConnector1">
              <a:avLst/>
            </a:prstGeom>
            <a:noFill/>
            <a:ln cap="flat" cmpd="sng" w="9525">
              <a:solidFill>
                <a:srgbClr val="000000"/>
              </a:solidFill>
              <a:prstDash val="solid"/>
              <a:round/>
              <a:headEnd len="med" w="med" type="none"/>
              <a:tailEnd len="med" w="med" type="triangle"/>
            </a:ln>
          </p:spPr>
        </p:cxnSp>
        <p:cxnSp>
          <p:nvCxnSpPr>
            <p:cNvPr id="3938" name="Shape 3938"/>
            <p:cNvCxnSpPr>
              <a:stCxn id="3935" idx="1"/>
              <a:endCxn id="3934" idx="6"/>
            </p:cNvCxnSpPr>
            <p:nvPr/>
          </p:nvCxnSpPr>
          <p:spPr>
            <a:xfrm rot="10800000">
              <a:off x="3789825" y="3190875"/>
              <a:ext cx="1222800" cy="0"/>
            </a:xfrm>
            <a:prstGeom prst="straightConnector1">
              <a:avLst/>
            </a:prstGeom>
            <a:noFill/>
            <a:ln cap="flat" cmpd="sng" w="9525">
              <a:solidFill>
                <a:srgbClr val="000000"/>
              </a:solidFill>
              <a:prstDash val="solid"/>
              <a:round/>
              <a:headEnd len="med" w="med" type="none"/>
              <a:tailEnd len="med" w="med" type="triangle"/>
            </a:ln>
          </p:spPr>
        </p:cxnSp>
        <p:sp>
          <p:nvSpPr>
            <p:cNvPr id="3939" name="Shape 3939"/>
            <p:cNvSpPr txBox="1"/>
            <p:nvPr/>
          </p:nvSpPr>
          <p:spPr>
            <a:xfrm>
              <a:off x="3905850" y="2919375"/>
              <a:ext cx="9906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rdfs:domain</a:t>
              </a:r>
              <a:endParaRPr sz="1200"/>
            </a:p>
          </p:txBody>
        </p:sp>
        <p:sp>
          <p:nvSpPr>
            <p:cNvPr id="3940" name="Shape 3940"/>
            <p:cNvSpPr txBox="1"/>
            <p:nvPr/>
          </p:nvSpPr>
          <p:spPr>
            <a:xfrm>
              <a:off x="2721375" y="3605200"/>
              <a:ext cx="9906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rdfs:range</a:t>
              </a:r>
              <a:endParaRPr sz="1200"/>
            </a:p>
          </p:txBody>
        </p:sp>
        <p:sp>
          <p:nvSpPr>
            <p:cNvPr id="3937" name="Shape 3937"/>
            <p:cNvSpPr/>
            <p:nvPr/>
          </p:nvSpPr>
          <p:spPr>
            <a:xfrm>
              <a:off x="2745225" y="4014750"/>
              <a:ext cx="942900" cy="447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predicat2</a:t>
              </a:r>
              <a:endParaRPr/>
            </a:p>
          </p:txBody>
        </p:sp>
      </p:grpSp>
      <p:cxnSp>
        <p:nvCxnSpPr>
          <p:cNvPr id="3941" name="Shape 3941"/>
          <p:cNvCxnSpPr>
            <a:stCxn id="3931" idx="1"/>
            <a:endCxn id="3931" idx="3"/>
          </p:cNvCxnSpPr>
          <p:nvPr/>
        </p:nvCxnSpPr>
        <p:spPr>
          <a:xfrm>
            <a:off x="640225" y="3044550"/>
            <a:ext cx="3242400" cy="0"/>
          </a:xfrm>
          <a:prstGeom prst="straightConnector1">
            <a:avLst/>
          </a:prstGeom>
          <a:noFill/>
          <a:ln cap="flat" cmpd="sng" w="9525">
            <a:solidFill>
              <a:schemeClr val="dk2"/>
            </a:solidFill>
            <a:prstDash val="solid"/>
            <a:round/>
            <a:headEnd len="med" w="med" type="none"/>
            <a:tailEnd len="med" w="med" type="none"/>
          </a:ln>
        </p:spPr>
      </p:cxnSp>
      <p:sp>
        <p:nvSpPr>
          <p:cNvPr id="3942" name="Shape 3942"/>
          <p:cNvSpPr txBox="1"/>
          <p:nvPr>
            <p:ph idx="2" type="body"/>
          </p:nvPr>
        </p:nvSpPr>
        <p:spPr>
          <a:xfrm>
            <a:off x="4156075" y="1762650"/>
            <a:ext cx="3495600" cy="85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fr"/>
              <a:t>Les liens entre une classe </a:t>
            </a:r>
            <a:r>
              <a:rPr b="1" lang="fr">
                <a:latin typeface="Titillium Web"/>
                <a:ea typeface="Titillium Web"/>
                <a:cs typeface="Titillium Web"/>
                <a:sym typeface="Titillium Web"/>
              </a:rPr>
              <a:t>CLASS</a:t>
            </a:r>
            <a:r>
              <a:rPr lang="fr"/>
              <a:t> et les prédicats de la T-Box</a:t>
            </a:r>
            <a:endParaRPr/>
          </a:p>
        </p:txBody>
      </p:sp>
      <p:sp>
        <p:nvSpPr>
          <p:cNvPr id="3943" name="Shape 394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7" name="Shape 3947"/>
        <p:cNvGrpSpPr/>
        <p:nvPr/>
      </p:nvGrpSpPr>
      <p:grpSpPr>
        <a:xfrm>
          <a:off x="0" y="0"/>
          <a:ext cx="0" cy="0"/>
          <a:chOff x="0" y="0"/>
          <a:chExt cx="0" cy="0"/>
        </a:xfrm>
      </p:grpSpPr>
      <p:sp>
        <p:nvSpPr>
          <p:cNvPr id="3948" name="Shape 3948"/>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p>
            <a:pPr indent="-381000" lvl="0" marL="457200" rtl="0" algn="just">
              <a:spcBef>
                <a:spcPts val="600"/>
              </a:spcBef>
              <a:spcAft>
                <a:spcPts val="0"/>
              </a:spcAft>
              <a:buClr>
                <a:srgbClr val="003B55"/>
              </a:buClr>
              <a:buSzPts val="2400"/>
              <a:buChar char="➔"/>
            </a:pPr>
            <a:r>
              <a:rPr i="1" lang="fr">
                <a:solidFill>
                  <a:srgbClr val="003B55"/>
                </a:solidFill>
              </a:rPr>
              <a:t>Afficher les classes parentes et les classes filles d’une classe </a:t>
            </a:r>
            <a:r>
              <a:rPr b="1" i="1" lang="fr">
                <a:solidFill>
                  <a:srgbClr val="003B55"/>
                </a:solidFill>
                <a:latin typeface="Titillium Web"/>
                <a:ea typeface="Titillium Web"/>
                <a:cs typeface="Titillium Web"/>
                <a:sym typeface="Titillium Web"/>
              </a:rPr>
              <a:t>CLASS</a:t>
            </a:r>
            <a:endParaRPr i="1">
              <a:solidFill>
                <a:srgbClr val="003B55"/>
              </a:solidFill>
            </a:endParaRPr>
          </a:p>
          <a:p>
            <a:pPr indent="0" lvl="0" marL="0" rtl="0">
              <a:spcBef>
                <a:spcPts val="600"/>
              </a:spcBef>
              <a:spcAft>
                <a:spcPts val="0"/>
              </a:spcAft>
              <a:buClr>
                <a:schemeClr val="dk1"/>
              </a:buClr>
              <a:buSzPts val="1100"/>
              <a:buFont typeface="Arial"/>
              <a:buNone/>
            </a:pPr>
            <a:r>
              <a:rPr i="1" lang="fr">
                <a:solidFill>
                  <a:srgbClr val="003B55"/>
                </a:solidFill>
              </a:rPr>
              <a:t>Principe :</a:t>
            </a:r>
            <a:endParaRPr i="1">
              <a:solidFill>
                <a:srgbClr val="003B55"/>
              </a:solidFill>
            </a:endParaRPr>
          </a:p>
          <a:p>
            <a:pPr indent="-381000" lvl="0" marL="457200" rtl="0">
              <a:spcBef>
                <a:spcPts val="600"/>
              </a:spcBef>
              <a:spcAft>
                <a:spcPts val="0"/>
              </a:spcAft>
              <a:buClr>
                <a:srgbClr val="003B55"/>
              </a:buClr>
              <a:buSzPts val="2400"/>
              <a:buChar char="●"/>
            </a:pPr>
            <a:r>
              <a:rPr i="1" lang="fr">
                <a:solidFill>
                  <a:srgbClr val="003B55"/>
                </a:solidFill>
              </a:rPr>
              <a:t>1 : Choisir une classe source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a:p>
            <a:pPr indent="-381000" lvl="0" marL="457200" rtl="0">
              <a:spcBef>
                <a:spcPts val="0"/>
              </a:spcBef>
              <a:spcAft>
                <a:spcPts val="0"/>
              </a:spcAft>
              <a:buClr>
                <a:srgbClr val="003B55"/>
              </a:buClr>
              <a:buSzPts val="2400"/>
              <a:buChar char="●"/>
            </a:pPr>
            <a:r>
              <a:rPr i="1" lang="fr">
                <a:solidFill>
                  <a:srgbClr val="003B55"/>
                </a:solidFill>
              </a:rPr>
              <a:t>2 : Récupérer les classes parentes de </a:t>
            </a:r>
            <a:r>
              <a:rPr b="1" i="1" lang="fr">
                <a:solidFill>
                  <a:srgbClr val="003B55"/>
                </a:solidFill>
                <a:latin typeface="Titillium Web"/>
                <a:ea typeface="Titillium Web"/>
                <a:cs typeface="Titillium Web"/>
                <a:sym typeface="Titillium Web"/>
              </a:rPr>
              <a:t>CLASS</a:t>
            </a:r>
            <a:r>
              <a:rPr i="1" lang="fr">
                <a:solidFill>
                  <a:srgbClr val="003B55"/>
                </a:solidFill>
              </a:rPr>
              <a:t> </a:t>
            </a:r>
            <a:endParaRPr i="1">
              <a:solidFill>
                <a:srgbClr val="003B55"/>
              </a:solidFill>
            </a:endParaRPr>
          </a:p>
          <a:p>
            <a:pPr indent="-381000" lvl="0" marL="457200" rtl="0">
              <a:spcBef>
                <a:spcPts val="0"/>
              </a:spcBef>
              <a:spcAft>
                <a:spcPts val="0"/>
              </a:spcAft>
              <a:buClr>
                <a:srgbClr val="003B55"/>
              </a:buClr>
              <a:buSzPts val="2400"/>
              <a:buChar char="●"/>
            </a:pPr>
            <a:r>
              <a:rPr i="1" lang="fr">
                <a:solidFill>
                  <a:srgbClr val="003B55"/>
                </a:solidFill>
              </a:rPr>
              <a:t>3 : Récupérer les classes filles de </a:t>
            </a:r>
            <a:r>
              <a:rPr b="1" i="1" lang="fr">
                <a:solidFill>
                  <a:srgbClr val="003B55"/>
                </a:solidFill>
                <a:latin typeface="Titillium Web"/>
                <a:ea typeface="Titillium Web"/>
                <a:cs typeface="Titillium Web"/>
                <a:sym typeface="Titillium Web"/>
              </a:rPr>
              <a:t>CLASS</a:t>
            </a:r>
            <a:endParaRPr b="1" i="1">
              <a:solidFill>
                <a:srgbClr val="003B55"/>
              </a:solidFill>
              <a:latin typeface="Titillium Web"/>
              <a:ea typeface="Titillium Web"/>
              <a:cs typeface="Titillium Web"/>
              <a:sym typeface="Titillium Web"/>
            </a:endParaRPr>
          </a:p>
          <a:p>
            <a:pPr indent="-381000" lvl="0" marL="457200" rtl="0">
              <a:spcBef>
                <a:spcPts val="0"/>
              </a:spcBef>
              <a:spcAft>
                <a:spcPts val="0"/>
              </a:spcAft>
              <a:buClr>
                <a:srgbClr val="003B55"/>
              </a:buClr>
              <a:buSzPts val="2400"/>
              <a:buChar char="●"/>
            </a:pPr>
            <a:r>
              <a:rPr i="1" lang="fr">
                <a:solidFill>
                  <a:srgbClr val="003B55"/>
                </a:solidFill>
              </a:rPr>
              <a:t>4 : Afficher des liens</a:t>
            </a:r>
            <a:endParaRPr i="1">
              <a:solidFill>
                <a:srgbClr val="003B55"/>
              </a:solidFill>
            </a:endParaRPr>
          </a:p>
        </p:txBody>
      </p:sp>
      <p:sp>
        <p:nvSpPr>
          <p:cNvPr id="3949" name="Shape 3949"/>
          <p:cNvSpPr txBox="1"/>
          <p:nvPr>
            <p:ph type="title"/>
          </p:nvPr>
        </p:nvSpPr>
        <p:spPr>
          <a:xfrm>
            <a:off x="718300" y="215650"/>
            <a:ext cx="6761100" cy="1381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A.2.  Afficher la hiérarchie d’une classe</a:t>
            </a:r>
            <a:endParaRPr/>
          </a:p>
        </p:txBody>
      </p:sp>
      <p:sp>
        <p:nvSpPr>
          <p:cNvPr id="3950" name="Shape 395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4" name="Shape 3954"/>
        <p:cNvGrpSpPr/>
        <p:nvPr/>
      </p:nvGrpSpPr>
      <p:grpSpPr>
        <a:xfrm>
          <a:off x="0" y="0"/>
          <a:ext cx="0" cy="0"/>
          <a:chOff x="0" y="0"/>
          <a:chExt cx="0" cy="0"/>
        </a:xfrm>
      </p:grpSpPr>
      <p:sp>
        <p:nvSpPr>
          <p:cNvPr id="3955" name="Shape 3955"/>
          <p:cNvSpPr txBox="1"/>
          <p:nvPr>
            <p:ph idx="1" type="body"/>
          </p:nvPr>
        </p:nvSpPr>
        <p:spPr>
          <a:xfrm>
            <a:off x="640225" y="1321800"/>
            <a:ext cx="3595200" cy="339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600">
                <a:solidFill>
                  <a:srgbClr val="003B55"/>
                </a:solidFill>
              </a:rPr>
              <a:t>SELECT DISTINCT ?parent ?super</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a:t>
            </a:r>
            <a:r>
              <a:rPr b="1" lang="fr" sz="1600">
                <a:solidFill>
                  <a:srgbClr val="003B55"/>
                </a:solidFill>
                <a:latin typeface="Titillium Web"/>
                <a:ea typeface="Titillium Web"/>
                <a:cs typeface="Titillium Web"/>
                <a:sym typeface="Titillium Web"/>
              </a:rPr>
              <a:t>CLASS</a:t>
            </a:r>
            <a:r>
              <a:rPr lang="fr" sz="1600">
                <a:solidFill>
                  <a:srgbClr val="003B55"/>
                </a:solidFill>
              </a:rPr>
              <a:t>  (rdfs:subClassOf){</a:t>
            </a:r>
            <a:r>
              <a:rPr b="1" lang="fr" sz="1600">
                <a:solidFill>
                  <a:srgbClr val="003B55"/>
                </a:solidFill>
                <a:latin typeface="Titillium Web"/>
                <a:ea typeface="Titillium Web"/>
                <a:cs typeface="Titillium Web"/>
                <a:sym typeface="Titillium Web"/>
              </a:rPr>
              <a:t>N</a:t>
            </a:r>
            <a:r>
              <a:rPr lang="fr" sz="1600">
                <a:solidFill>
                  <a:srgbClr val="003B55"/>
                </a:solidFill>
              </a:rPr>
              <a:t>} ?parent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?parent rdfs:subClassOf ?super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SELECT DISTINCT ?parent ?super</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WHERE</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?parent (rdfs:subClassOf){</a:t>
            </a:r>
            <a:r>
              <a:rPr b="1" lang="fr" sz="1600">
                <a:solidFill>
                  <a:srgbClr val="003B55"/>
                </a:solidFill>
                <a:latin typeface="Titillium Web"/>
                <a:ea typeface="Titillium Web"/>
                <a:cs typeface="Titillium Web"/>
                <a:sym typeface="Titillium Web"/>
              </a:rPr>
              <a:t>N</a:t>
            </a:r>
            <a:r>
              <a:rPr lang="fr" sz="1600">
                <a:solidFill>
                  <a:srgbClr val="003B55"/>
                </a:solidFill>
              </a:rPr>
              <a:t>} </a:t>
            </a:r>
            <a:r>
              <a:rPr b="1" lang="fr" sz="1600">
                <a:solidFill>
                  <a:srgbClr val="003B55"/>
                </a:solidFill>
                <a:latin typeface="Titillium Web"/>
                <a:ea typeface="Titillium Web"/>
                <a:cs typeface="Titillium Web"/>
                <a:sym typeface="Titillium Web"/>
              </a:rPr>
              <a:t>CLASS </a:t>
            </a:r>
            <a:r>
              <a:rPr lang="fr" sz="1600">
                <a:solidFill>
                  <a:srgbClr val="003B55"/>
                </a:solidFill>
              </a:rPr>
              <a:t>.</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     ?parent rdfs:subClassOf ?super .</a:t>
            </a:r>
            <a:endParaRPr sz="1600">
              <a:solidFill>
                <a:srgbClr val="003B55"/>
              </a:solidFill>
            </a:endParaRPr>
          </a:p>
          <a:p>
            <a:pPr indent="0" lvl="0" marL="0" rtl="0">
              <a:spcBef>
                <a:spcPts val="0"/>
              </a:spcBef>
              <a:spcAft>
                <a:spcPts val="0"/>
              </a:spcAft>
              <a:buClr>
                <a:schemeClr val="dk1"/>
              </a:buClr>
              <a:buSzPts val="1100"/>
              <a:buFont typeface="Arial"/>
              <a:buNone/>
            </a:pPr>
            <a:r>
              <a:rPr lang="fr" sz="1600">
                <a:solidFill>
                  <a:srgbClr val="003B55"/>
                </a:solidFill>
              </a:rPr>
              <a:t>}</a:t>
            </a:r>
            <a:endParaRPr sz="1600">
              <a:solidFill>
                <a:srgbClr val="003B55"/>
              </a:solidFill>
            </a:endParaRPr>
          </a:p>
        </p:txBody>
      </p:sp>
      <p:sp>
        <p:nvSpPr>
          <p:cNvPr id="3956" name="Shape 3956"/>
          <p:cNvSpPr txBox="1"/>
          <p:nvPr>
            <p:ph type="title"/>
          </p:nvPr>
        </p:nvSpPr>
        <p:spPr>
          <a:xfrm>
            <a:off x="718300" y="188950"/>
            <a:ext cx="6761100" cy="8574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rgbClr val="0B87A1"/>
              </a:buClr>
              <a:buSzPts val="3600"/>
              <a:buFont typeface="Dosis Light"/>
              <a:buNone/>
            </a:pPr>
            <a:r>
              <a:rPr lang="fr"/>
              <a:t>A.2.  Afficher la hiérarchie d’une classe</a:t>
            </a:r>
            <a:endParaRPr/>
          </a:p>
        </p:txBody>
      </p:sp>
      <p:grpSp>
        <p:nvGrpSpPr>
          <p:cNvPr id="3957" name="Shape 3957"/>
          <p:cNvGrpSpPr/>
          <p:nvPr/>
        </p:nvGrpSpPr>
        <p:grpSpPr>
          <a:xfrm>
            <a:off x="5045873" y="1135624"/>
            <a:ext cx="2166163" cy="3613770"/>
            <a:chOff x="2105101" y="439471"/>
            <a:chExt cx="2647798" cy="4065898"/>
          </a:xfrm>
        </p:grpSpPr>
        <p:sp>
          <p:nvSpPr>
            <p:cNvPr id="3958" name="Shape 3958"/>
            <p:cNvSpPr/>
            <p:nvPr/>
          </p:nvSpPr>
          <p:spPr>
            <a:xfrm>
              <a:off x="2808289" y="2100322"/>
              <a:ext cx="1241400" cy="441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200"/>
                <a:t>CLASS</a:t>
              </a:r>
              <a:endParaRPr b="1" sz="1200"/>
            </a:p>
          </p:txBody>
        </p:sp>
        <p:sp>
          <p:nvSpPr>
            <p:cNvPr id="3959" name="Shape 3959"/>
            <p:cNvSpPr/>
            <p:nvPr/>
          </p:nvSpPr>
          <p:spPr>
            <a:xfrm>
              <a:off x="4001999" y="1242972"/>
              <a:ext cx="750900" cy="441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C2</a:t>
              </a:r>
              <a:endParaRPr sz="1000"/>
            </a:p>
          </p:txBody>
        </p:sp>
        <p:cxnSp>
          <p:nvCxnSpPr>
            <p:cNvPr id="3960" name="Shape 3960"/>
            <p:cNvCxnSpPr>
              <a:stCxn id="3958" idx="0"/>
              <a:endCxn id="3959" idx="4"/>
            </p:cNvCxnSpPr>
            <p:nvPr/>
          </p:nvCxnSpPr>
          <p:spPr>
            <a:xfrm flipH="1" rot="10800000">
              <a:off x="3428989" y="1684522"/>
              <a:ext cx="948300" cy="415800"/>
            </a:xfrm>
            <a:prstGeom prst="straightConnector1">
              <a:avLst/>
            </a:prstGeom>
            <a:noFill/>
            <a:ln cap="flat" cmpd="sng" w="9525">
              <a:solidFill>
                <a:srgbClr val="000000"/>
              </a:solidFill>
              <a:prstDash val="solid"/>
              <a:round/>
              <a:headEnd len="med" w="med" type="none"/>
              <a:tailEnd len="med" w="med" type="triangle"/>
            </a:ln>
          </p:spPr>
        </p:cxnSp>
        <p:sp>
          <p:nvSpPr>
            <p:cNvPr id="3961" name="Shape 3961"/>
            <p:cNvSpPr txBox="1"/>
            <p:nvPr/>
          </p:nvSpPr>
          <p:spPr>
            <a:xfrm>
              <a:off x="2760750" y="1785963"/>
              <a:ext cx="13365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rdfs:subClassOf</a:t>
              </a:r>
              <a:endParaRPr sz="1000"/>
            </a:p>
          </p:txBody>
        </p:sp>
        <p:sp>
          <p:nvSpPr>
            <p:cNvPr id="3962" name="Shape 3962"/>
            <p:cNvSpPr/>
            <p:nvPr/>
          </p:nvSpPr>
          <p:spPr>
            <a:xfrm>
              <a:off x="2622293" y="439471"/>
              <a:ext cx="1613400" cy="441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owl:Thing</a:t>
              </a:r>
              <a:endParaRPr sz="1200"/>
            </a:p>
          </p:txBody>
        </p:sp>
        <p:sp>
          <p:nvSpPr>
            <p:cNvPr id="3963" name="Shape 3963"/>
            <p:cNvSpPr txBox="1"/>
            <p:nvPr/>
          </p:nvSpPr>
          <p:spPr>
            <a:xfrm>
              <a:off x="2760750" y="976138"/>
              <a:ext cx="13365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rdfs:subClassOf</a:t>
              </a:r>
              <a:endParaRPr sz="1000"/>
            </a:p>
          </p:txBody>
        </p:sp>
        <p:cxnSp>
          <p:nvCxnSpPr>
            <p:cNvPr id="3964" name="Shape 3964"/>
            <p:cNvCxnSpPr>
              <a:stCxn id="3959" idx="0"/>
              <a:endCxn id="3962" idx="4"/>
            </p:cNvCxnSpPr>
            <p:nvPr/>
          </p:nvCxnSpPr>
          <p:spPr>
            <a:xfrm rot="10800000">
              <a:off x="3429149" y="881172"/>
              <a:ext cx="948300" cy="361800"/>
            </a:xfrm>
            <a:prstGeom prst="straightConnector1">
              <a:avLst/>
            </a:prstGeom>
            <a:noFill/>
            <a:ln cap="flat" cmpd="sng" w="9525">
              <a:solidFill>
                <a:srgbClr val="000000"/>
              </a:solidFill>
              <a:prstDash val="solid"/>
              <a:round/>
              <a:headEnd len="med" w="med" type="none"/>
              <a:tailEnd len="med" w="med" type="triangle"/>
            </a:ln>
          </p:spPr>
        </p:cxnSp>
        <p:sp>
          <p:nvSpPr>
            <p:cNvPr id="3965" name="Shape 3965"/>
            <p:cNvSpPr/>
            <p:nvPr/>
          </p:nvSpPr>
          <p:spPr>
            <a:xfrm>
              <a:off x="2105104" y="1242972"/>
              <a:ext cx="750900" cy="441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C1</a:t>
              </a:r>
              <a:endParaRPr sz="1000"/>
            </a:p>
          </p:txBody>
        </p:sp>
        <p:cxnSp>
          <p:nvCxnSpPr>
            <p:cNvPr id="3966" name="Shape 3966"/>
            <p:cNvCxnSpPr>
              <a:stCxn id="3958" idx="0"/>
              <a:endCxn id="3965" idx="4"/>
            </p:cNvCxnSpPr>
            <p:nvPr/>
          </p:nvCxnSpPr>
          <p:spPr>
            <a:xfrm rot="10800000">
              <a:off x="2480689" y="1684522"/>
              <a:ext cx="948300" cy="415800"/>
            </a:xfrm>
            <a:prstGeom prst="straightConnector1">
              <a:avLst/>
            </a:prstGeom>
            <a:noFill/>
            <a:ln cap="flat" cmpd="sng" w="9525">
              <a:solidFill>
                <a:srgbClr val="000000"/>
              </a:solidFill>
              <a:prstDash val="solid"/>
              <a:round/>
              <a:headEnd len="med" w="med" type="none"/>
              <a:tailEnd len="med" w="med" type="triangle"/>
            </a:ln>
          </p:spPr>
        </p:cxnSp>
        <p:cxnSp>
          <p:nvCxnSpPr>
            <p:cNvPr id="3967" name="Shape 3967"/>
            <p:cNvCxnSpPr>
              <a:stCxn id="3965" idx="0"/>
              <a:endCxn id="3962" idx="4"/>
            </p:cNvCxnSpPr>
            <p:nvPr/>
          </p:nvCxnSpPr>
          <p:spPr>
            <a:xfrm flipH="1" rot="10800000">
              <a:off x="2480554" y="881172"/>
              <a:ext cx="948300" cy="361800"/>
            </a:xfrm>
            <a:prstGeom prst="straightConnector1">
              <a:avLst/>
            </a:prstGeom>
            <a:noFill/>
            <a:ln cap="flat" cmpd="sng" w="9525">
              <a:solidFill>
                <a:srgbClr val="000000"/>
              </a:solidFill>
              <a:prstDash val="solid"/>
              <a:round/>
              <a:headEnd len="med" w="med" type="none"/>
              <a:tailEnd len="med" w="med" type="triangle"/>
            </a:ln>
          </p:spPr>
        </p:cxnSp>
        <p:sp>
          <p:nvSpPr>
            <p:cNvPr id="3968" name="Shape 3968"/>
            <p:cNvSpPr/>
            <p:nvPr/>
          </p:nvSpPr>
          <p:spPr>
            <a:xfrm>
              <a:off x="2105101" y="3962369"/>
              <a:ext cx="7509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C4</a:t>
              </a:r>
              <a:endParaRPr sz="1000"/>
            </a:p>
          </p:txBody>
        </p:sp>
        <p:sp>
          <p:nvSpPr>
            <p:cNvPr id="3969" name="Shape 3969"/>
            <p:cNvSpPr/>
            <p:nvPr/>
          </p:nvSpPr>
          <p:spPr>
            <a:xfrm>
              <a:off x="3053548" y="3043799"/>
              <a:ext cx="7509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C3</a:t>
              </a:r>
              <a:endParaRPr sz="1000"/>
            </a:p>
          </p:txBody>
        </p:sp>
        <p:cxnSp>
          <p:nvCxnSpPr>
            <p:cNvPr id="3970" name="Shape 3970"/>
            <p:cNvCxnSpPr>
              <a:stCxn id="3969" idx="0"/>
              <a:endCxn id="3958" idx="4"/>
            </p:cNvCxnSpPr>
            <p:nvPr/>
          </p:nvCxnSpPr>
          <p:spPr>
            <a:xfrm rot="10800000">
              <a:off x="3428998" y="2541899"/>
              <a:ext cx="0" cy="501900"/>
            </a:xfrm>
            <a:prstGeom prst="straightConnector1">
              <a:avLst/>
            </a:prstGeom>
            <a:noFill/>
            <a:ln cap="flat" cmpd="sng" w="9525">
              <a:solidFill>
                <a:srgbClr val="000000"/>
              </a:solidFill>
              <a:prstDash val="solid"/>
              <a:round/>
              <a:headEnd len="med" w="med" type="none"/>
              <a:tailEnd len="med" w="med" type="triangle"/>
            </a:ln>
          </p:spPr>
        </p:cxnSp>
        <p:sp>
          <p:nvSpPr>
            <p:cNvPr id="3971" name="Shape 3971"/>
            <p:cNvSpPr txBox="1"/>
            <p:nvPr/>
          </p:nvSpPr>
          <p:spPr>
            <a:xfrm>
              <a:off x="2760750" y="2740813"/>
              <a:ext cx="13365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rdfs:subClassOf</a:t>
              </a:r>
              <a:endParaRPr sz="1000"/>
            </a:p>
          </p:txBody>
        </p:sp>
        <p:sp>
          <p:nvSpPr>
            <p:cNvPr id="3972" name="Shape 3972"/>
            <p:cNvSpPr/>
            <p:nvPr/>
          </p:nvSpPr>
          <p:spPr>
            <a:xfrm>
              <a:off x="4001999" y="3962369"/>
              <a:ext cx="750900" cy="543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C5</a:t>
              </a:r>
              <a:endParaRPr sz="1000"/>
            </a:p>
          </p:txBody>
        </p:sp>
        <p:cxnSp>
          <p:nvCxnSpPr>
            <p:cNvPr id="3973" name="Shape 3973"/>
            <p:cNvCxnSpPr>
              <a:stCxn id="3968" idx="7"/>
              <a:endCxn id="3969" idx="4"/>
            </p:cNvCxnSpPr>
            <p:nvPr/>
          </p:nvCxnSpPr>
          <p:spPr>
            <a:xfrm flipH="1" rot="10800000">
              <a:off x="2746034" y="3586789"/>
              <a:ext cx="682800" cy="455100"/>
            </a:xfrm>
            <a:prstGeom prst="straightConnector1">
              <a:avLst/>
            </a:prstGeom>
            <a:noFill/>
            <a:ln cap="flat" cmpd="sng" w="9525">
              <a:solidFill>
                <a:srgbClr val="000000"/>
              </a:solidFill>
              <a:prstDash val="solid"/>
              <a:round/>
              <a:headEnd len="med" w="med" type="none"/>
              <a:tailEnd len="med" w="med" type="triangle"/>
            </a:ln>
          </p:spPr>
        </p:cxnSp>
        <p:cxnSp>
          <p:nvCxnSpPr>
            <p:cNvPr id="3974" name="Shape 3974"/>
            <p:cNvCxnSpPr>
              <a:stCxn id="3972" idx="1"/>
              <a:endCxn id="3969" idx="4"/>
            </p:cNvCxnSpPr>
            <p:nvPr/>
          </p:nvCxnSpPr>
          <p:spPr>
            <a:xfrm rot="10800000">
              <a:off x="3429165" y="3586789"/>
              <a:ext cx="682800" cy="455100"/>
            </a:xfrm>
            <a:prstGeom prst="straightConnector1">
              <a:avLst/>
            </a:prstGeom>
            <a:noFill/>
            <a:ln cap="flat" cmpd="sng" w="9525">
              <a:solidFill>
                <a:srgbClr val="000000"/>
              </a:solidFill>
              <a:prstDash val="solid"/>
              <a:round/>
              <a:headEnd len="med" w="med" type="none"/>
              <a:tailEnd len="med" w="med" type="triangle"/>
            </a:ln>
          </p:spPr>
        </p:cxnSp>
        <p:sp>
          <p:nvSpPr>
            <p:cNvPr id="3975" name="Shape 3975"/>
            <p:cNvSpPr txBox="1"/>
            <p:nvPr/>
          </p:nvSpPr>
          <p:spPr>
            <a:xfrm>
              <a:off x="2856000" y="3695613"/>
              <a:ext cx="13365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t>rdfs:subClassOf</a:t>
              </a:r>
              <a:endParaRPr sz="1000"/>
            </a:p>
          </p:txBody>
        </p:sp>
      </p:grpSp>
      <p:cxnSp>
        <p:nvCxnSpPr>
          <p:cNvPr id="3976" name="Shape 3976"/>
          <p:cNvCxnSpPr>
            <a:endCxn id="3955" idx="3"/>
          </p:cNvCxnSpPr>
          <p:nvPr/>
        </p:nvCxnSpPr>
        <p:spPr>
          <a:xfrm>
            <a:off x="563425" y="2998200"/>
            <a:ext cx="3672000" cy="22800"/>
          </a:xfrm>
          <a:prstGeom prst="straightConnector1">
            <a:avLst/>
          </a:prstGeom>
          <a:noFill/>
          <a:ln cap="flat" cmpd="sng" w="9525">
            <a:solidFill>
              <a:schemeClr val="dk2"/>
            </a:solidFill>
            <a:prstDash val="solid"/>
            <a:round/>
            <a:headEnd len="med" w="med" type="none"/>
            <a:tailEnd len="med" w="med" type="none"/>
          </a:ln>
        </p:spPr>
      </p:cxnSp>
      <p:sp>
        <p:nvSpPr>
          <p:cNvPr id="3977" name="Shape 397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r" sz="1600" u="none" cap="none" strike="noStrike">
                <a:solidFill>
                  <a:srgbClr val="0B87A1"/>
                </a:solidFill>
                <a:latin typeface="Dosis Light"/>
                <a:ea typeface="Dosis Light"/>
                <a:cs typeface="Dosis Light"/>
                <a:sym typeface="Dosis Light"/>
              </a:rPr>
              <a:t>‹#›</a:t>
            </a:fld>
            <a:endParaRPr b="0" i="0" sz="1600" u="none" cap="none" strike="noStrike">
              <a:solidFill>
                <a:srgbClr val="0B87A1"/>
              </a:solidFill>
              <a:latin typeface="Dosis Light"/>
              <a:ea typeface="Dosis Light"/>
              <a:cs typeface="Dosis Light"/>
              <a:sym typeface="Dosi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