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</p:sldIdLst>
  <p:sldSz cx="12801600" cy="9601200" type="A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  <a:srgbClr val="0000FF"/>
    <a:srgbClr val="DAE9F6"/>
    <a:srgbClr val="787878"/>
    <a:srgbClr val="F2F2F2"/>
    <a:srgbClr val="E2EFD9"/>
    <a:srgbClr val="E5780B"/>
    <a:srgbClr val="FFF1E5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FE53DC-EDA2-4F51-A4A6-59DD39D322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9D599-B740-491A-811F-C73C57D03D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ED88CCEF-24E1-480D-A84C-C0960743798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AB801-FC40-4FB2-9E07-D75BA8C624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C0A8C-D6CF-42C1-903B-7D2CF01210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B67663A2-AAA2-47D9-84D4-DF72E56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9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  <a:prstGeom prst="rect">
            <a:avLst/>
          </a:prstGeo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2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7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896D218-1796-4E5A-9154-734A0295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6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ADC18D7-B466-4719-9897-493CAA09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9F0AA7-F8A0-464E-9A15-024BB4C13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673" y="8937504"/>
            <a:ext cx="862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ABD4-200A-43D0-83E2-E60D0473FC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15DDB3-A6E3-4F79-AB25-D9F57C322122}"/>
              </a:ext>
            </a:extLst>
          </p:cNvPr>
          <p:cNvCxnSpPr>
            <a:cxnSpLocks/>
          </p:cNvCxnSpPr>
          <p:nvPr userDrawn="1"/>
        </p:nvCxnSpPr>
        <p:spPr>
          <a:xfrm>
            <a:off x="0" y="9282896"/>
            <a:ext cx="11030673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A3540A-19CB-4415-9125-1A844E0664C6}"/>
              </a:ext>
            </a:extLst>
          </p:cNvPr>
          <p:cNvCxnSpPr>
            <a:cxnSpLocks/>
          </p:cNvCxnSpPr>
          <p:nvPr userDrawn="1"/>
        </p:nvCxnSpPr>
        <p:spPr>
          <a:xfrm>
            <a:off x="0" y="9167149"/>
            <a:ext cx="10764456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B567EA-726B-4A50-93C4-EF71BFFD1914}"/>
              </a:ext>
            </a:extLst>
          </p:cNvPr>
          <p:cNvCxnSpPr>
            <a:cxnSpLocks/>
          </p:cNvCxnSpPr>
          <p:nvPr userDrawn="1"/>
        </p:nvCxnSpPr>
        <p:spPr>
          <a:xfrm>
            <a:off x="0" y="9051402"/>
            <a:ext cx="10521387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E15169-2C3C-4F65-A25A-DF8B626F1480}"/>
              </a:ext>
            </a:extLst>
          </p:cNvPr>
          <p:cNvCxnSpPr>
            <a:cxnSpLocks/>
          </p:cNvCxnSpPr>
          <p:nvPr userDrawn="1"/>
        </p:nvCxnSpPr>
        <p:spPr>
          <a:xfrm flipH="1">
            <a:off x="4008841" y="313770"/>
            <a:ext cx="8792759" cy="0"/>
          </a:xfrm>
          <a:prstGeom prst="line">
            <a:avLst/>
          </a:prstGeom>
          <a:ln w="6350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10F6F4-2422-4D56-AC22-599C44EEAB6E}"/>
              </a:ext>
            </a:extLst>
          </p:cNvPr>
          <p:cNvCxnSpPr>
            <a:cxnSpLocks/>
          </p:cNvCxnSpPr>
          <p:nvPr userDrawn="1"/>
        </p:nvCxnSpPr>
        <p:spPr>
          <a:xfrm flipH="1">
            <a:off x="4275058" y="429517"/>
            <a:ext cx="8526542" cy="0"/>
          </a:xfrm>
          <a:prstGeom prst="line">
            <a:avLst/>
          </a:prstGeom>
          <a:ln w="63500">
            <a:solidFill>
              <a:schemeClr val="accent5">
                <a:alpha val="3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F35904-5CF1-4AD9-AAE2-5AB7CC48C3F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18128" y="545264"/>
            <a:ext cx="8283472" cy="0"/>
          </a:xfrm>
          <a:prstGeom prst="line">
            <a:avLst/>
          </a:prstGeom>
          <a:ln w="63500"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933FDF-BA24-4C65-8EE9-EA7F54660AF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13770"/>
            <a:ext cx="714769" cy="0"/>
          </a:xfrm>
          <a:prstGeom prst="line">
            <a:avLst/>
          </a:prstGeom>
          <a:ln w="6350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1AE8F-83AB-44A5-8E4F-363077000BF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29517"/>
            <a:ext cx="714770" cy="0"/>
          </a:xfrm>
          <a:prstGeom prst="line">
            <a:avLst/>
          </a:prstGeom>
          <a:ln w="63500">
            <a:solidFill>
              <a:schemeClr val="accent5">
                <a:alpha val="3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F84DD9-1838-483B-AE57-AE1779DB5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545264"/>
            <a:ext cx="714770" cy="0"/>
          </a:xfrm>
          <a:prstGeom prst="line">
            <a:avLst/>
          </a:prstGeom>
          <a:ln w="63500"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B69941-8693-4259-8284-0902AB2CA1F1}"/>
              </a:ext>
            </a:extLst>
          </p:cNvPr>
          <p:cNvSpPr/>
          <p:nvPr/>
        </p:nvSpPr>
        <p:spPr>
          <a:xfrm>
            <a:off x="2250795" y="5910532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5">
              <a:alpha val="7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OWNER</a:t>
            </a:r>
            <a:endParaRPr lang="en-US" sz="294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8020C88-A020-4FF9-9772-AF9FB2A7429D}"/>
              </a:ext>
            </a:extLst>
          </p:cNvPr>
          <p:cNvSpPr/>
          <p:nvPr/>
        </p:nvSpPr>
        <p:spPr>
          <a:xfrm rot="-3600000">
            <a:off x="1350601" y="4352396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CLIENT</a:t>
            </a:r>
            <a:endParaRPr lang="en-US" sz="294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8107689" y="3645061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68" name="Title 67">
            <a:extLst>
              <a:ext uri="{FF2B5EF4-FFF2-40B4-BE49-F238E27FC236}">
                <a16:creationId xmlns:a16="http://schemas.microsoft.com/office/drawing/2014/main" id="{1F14BA86-D078-4435-B7BD-9A840960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Layers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6EAA23C-1D54-4AB3-876E-21F651CCA04E}"/>
              </a:ext>
            </a:extLst>
          </p:cNvPr>
          <p:cNvSpPr/>
          <p:nvPr/>
        </p:nvSpPr>
        <p:spPr>
          <a:xfrm rot="3600000">
            <a:off x="3152477" y="4352395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SITE ADMIN</a:t>
            </a:r>
            <a:endParaRPr lang="en-US" sz="2940" b="1" dirty="0"/>
          </a:p>
        </p:txBody>
      </p:sp>
    </p:spTree>
    <p:extLst>
      <p:ext uri="{BB962C8B-B14F-4D97-AF65-F5344CB8AC3E}">
        <p14:creationId xmlns:p14="http://schemas.microsoft.com/office/powerpoint/2010/main" val="141505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5660C1-01EC-4ED6-84EF-486282D2DCDA}"/>
              </a:ext>
            </a:extLst>
          </p:cNvPr>
          <p:cNvSpPr txBox="1"/>
          <p:nvPr/>
        </p:nvSpPr>
        <p:spPr>
          <a:xfrm>
            <a:off x="703199" y="2881230"/>
            <a:ext cx="3231618" cy="33868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Search for properties based on location and other features.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Set favorites properties.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Generate printer-friendly reports from the site.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Generate requests for property sighting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CB526B-761C-40F8-9ACF-61018C50553E}"/>
              </a:ext>
            </a:extLst>
          </p:cNvPr>
          <p:cNvSpPr txBox="1"/>
          <p:nvPr/>
        </p:nvSpPr>
        <p:spPr>
          <a:xfrm>
            <a:off x="4605844" y="2881230"/>
            <a:ext cx="3231618" cy="33868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Enter properties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Contact clients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Schedule visit/tours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6CE7E-C8E5-49DE-BB77-CB304EC785A6}"/>
              </a:ext>
            </a:extLst>
          </p:cNvPr>
          <p:cNvSpPr txBox="1"/>
          <p:nvPr/>
        </p:nvSpPr>
        <p:spPr>
          <a:xfrm>
            <a:off x="8508492" y="2881230"/>
            <a:ext cx="3231618" cy="3386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Client management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Owner management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Property items management (not content)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Ban &amp; publish powers for clients, owner and properties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endParaRPr lang="en-CA" sz="147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E1A7A8E-32B3-4A07-8003-2407387FF5B1}"/>
              </a:ext>
            </a:extLst>
          </p:cNvPr>
          <p:cNvSpPr/>
          <p:nvPr/>
        </p:nvSpPr>
        <p:spPr>
          <a:xfrm>
            <a:off x="8373706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SITE ADMIN</a:t>
            </a:r>
            <a:endParaRPr lang="en-US" sz="252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E068E88-5404-4076-8FFD-92E3286A8E72}"/>
              </a:ext>
            </a:extLst>
          </p:cNvPr>
          <p:cNvSpPr/>
          <p:nvPr/>
        </p:nvSpPr>
        <p:spPr>
          <a:xfrm>
            <a:off x="568915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CLIENT</a:t>
            </a:r>
            <a:endParaRPr lang="en-US" sz="2520" b="1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AC1688-B1D9-493A-BF4B-ED62C9CC4951}"/>
              </a:ext>
            </a:extLst>
          </p:cNvPr>
          <p:cNvSpPr/>
          <p:nvPr/>
        </p:nvSpPr>
        <p:spPr>
          <a:xfrm>
            <a:off x="4471561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OWNER</a:t>
            </a:r>
            <a:endParaRPr lang="en-US" sz="2520" b="1" dirty="0"/>
          </a:p>
        </p:txBody>
      </p:sp>
      <p:sp>
        <p:nvSpPr>
          <p:cNvPr id="58" name="Title 47">
            <a:extLst>
              <a:ext uri="{FF2B5EF4-FFF2-40B4-BE49-F238E27FC236}">
                <a16:creationId xmlns:a16="http://schemas.microsoft.com/office/drawing/2014/main" id="{543962A7-0CE2-4294-99D8-6219E006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Layer’s functions</a:t>
            </a:r>
            <a:endParaRPr lang="en-US" sz="2940" b="1" dirty="0"/>
          </a:p>
        </p:txBody>
      </p:sp>
    </p:spTree>
    <p:extLst>
      <p:ext uri="{BB962C8B-B14F-4D97-AF65-F5344CB8AC3E}">
        <p14:creationId xmlns:p14="http://schemas.microsoft.com/office/powerpoint/2010/main" val="290323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64845" y="3401992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586BE062-C422-4157-848E-E9CA5470CCE9}"/>
              </a:ext>
            </a:extLst>
          </p:cNvPr>
          <p:cNvSpPr/>
          <p:nvPr/>
        </p:nvSpPr>
        <p:spPr>
          <a:xfrm>
            <a:off x="4535187" y="1361497"/>
            <a:ext cx="3987942" cy="329898"/>
          </a:xfrm>
          <a:prstGeom prst="snip1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clients</a:t>
            </a:r>
            <a:endParaRPr lang="en-US" sz="168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60FDB7-F0DC-469D-A74A-5DC60F3F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12270"/>
              </p:ext>
            </p:extLst>
          </p:nvPr>
        </p:nvGraphicFramePr>
        <p:xfrm>
          <a:off x="4535185" y="1713977"/>
          <a:ext cx="3987944" cy="1856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211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1543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25039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First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firstName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Last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lastName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Email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email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ECBF850-CF4E-4C3A-BE37-60412EDB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– Client</a:t>
            </a:r>
            <a:endParaRPr lang="en-US" dirty="0"/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3CD61154-51C1-4296-8E78-DCAE2F4D94AA}"/>
              </a:ext>
            </a:extLst>
          </p:cNvPr>
          <p:cNvSpPr/>
          <p:nvPr/>
        </p:nvSpPr>
        <p:spPr>
          <a:xfrm>
            <a:off x="4535187" y="4935484"/>
            <a:ext cx="3987942" cy="329898"/>
          </a:xfrm>
          <a:prstGeom prst="snip1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favorites</a:t>
            </a:r>
            <a:endParaRPr lang="en-US" sz="1680" b="1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5F2C8A7-8C2A-492F-A499-8ABA0F01F2E1}"/>
              </a:ext>
            </a:extLst>
          </p:cNvPr>
          <p:cNvGraphicFramePr>
            <a:graphicFrameLocks noGrp="1"/>
          </p:cNvGraphicFramePr>
          <p:nvPr/>
        </p:nvGraphicFramePr>
        <p:xfrm>
          <a:off x="4535185" y="5287965"/>
          <a:ext cx="3987944" cy="1856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211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1543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25039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List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listName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64845" y="3401992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8BAAE8-3051-4603-80DD-977E1A80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Tables – Owner</a:t>
            </a:r>
            <a:endParaRPr lang="en-US" dirty="0"/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A7D78F86-5DDA-419D-8315-3ED6FB47A0AA}"/>
              </a:ext>
            </a:extLst>
          </p:cNvPr>
          <p:cNvSpPr/>
          <p:nvPr/>
        </p:nvSpPr>
        <p:spPr>
          <a:xfrm>
            <a:off x="2914583" y="1924886"/>
            <a:ext cx="4439096" cy="32989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owner</a:t>
            </a:r>
            <a:endParaRPr lang="en-US" sz="1680" b="1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3252D32-4215-4534-B291-A99A5CC11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60841"/>
              </p:ext>
            </p:extLst>
          </p:nvPr>
        </p:nvGraphicFramePr>
        <p:xfrm>
          <a:off x="2914583" y="2279498"/>
          <a:ext cx="4439096" cy="334670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7933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36994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322767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First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firstName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00280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Last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lastName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73052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Street address 1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address1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Street address 2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address2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City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city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Province or State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prov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(50)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8961015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Country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country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323008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03793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Fax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fax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211129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URL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url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9173705"/>
                  </a:ext>
                </a:extLst>
              </a:tr>
            </a:tbl>
          </a:graphicData>
        </a:graphic>
      </p:graphicFrame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D02976DC-6521-40F5-888B-D2C3B21DB198}"/>
              </a:ext>
            </a:extLst>
          </p:cNvPr>
          <p:cNvSpPr/>
          <p:nvPr/>
        </p:nvSpPr>
        <p:spPr>
          <a:xfrm>
            <a:off x="7830411" y="1924886"/>
            <a:ext cx="4113211" cy="32989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 err="1"/>
              <a:t>seenBy</a:t>
            </a:r>
            <a:endParaRPr lang="en-US" sz="168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539310-A2BA-4F40-B7C8-5960C4232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15231"/>
              </p:ext>
            </p:extLst>
          </p:nvPr>
        </p:nvGraphicFramePr>
        <p:xfrm>
          <a:off x="7830410" y="2279498"/>
          <a:ext cx="4113213" cy="13944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53452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36994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322767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Property 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User 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Date seen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66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64845" y="3401992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586BE062-C422-4157-848E-E9CA5470CCE9}"/>
              </a:ext>
            </a:extLst>
          </p:cNvPr>
          <p:cNvSpPr/>
          <p:nvPr/>
        </p:nvSpPr>
        <p:spPr>
          <a:xfrm>
            <a:off x="2681219" y="1930386"/>
            <a:ext cx="9737321" cy="329898"/>
          </a:xfrm>
          <a:prstGeom prst="snip1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properties *</a:t>
            </a:r>
            <a:endParaRPr lang="en-US" sz="168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60FDB7-F0DC-469D-A74A-5DC60F3F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84117"/>
              </p:ext>
            </p:extLst>
          </p:nvPr>
        </p:nvGraphicFramePr>
        <p:xfrm>
          <a:off x="2681218" y="2290572"/>
          <a:ext cx="5054041" cy="502005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43863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1215454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39472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INT NOT NULL AUTO_INCREMENT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Description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(255)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MLS 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mlsNumber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Street address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firstName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(20)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Street address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lastName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 (20)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email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(20)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757265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Province or State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 (20)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101940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(20)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7605656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Longitude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TINYINT(10) UNSIGNED NOT NULL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182292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Latitude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TINYINT(10) UNSIGNED NOT NULL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040559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MONEY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59561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bedroom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968975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bathroom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baths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193655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half bathrooms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halfBaths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804483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storeys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storeys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8028871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Property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propType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1336768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Transaction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transactionType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0582624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ECBF850-CF4E-4C3A-BE37-60412EDB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– Owner </a:t>
            </a:r>
            <a:r>
              <a:rPr lang="en-CA" sz="2100" i="1" dirty="0"/>
              <a:t>(Cont.)</a:t>
            </a:r>
            <a:endParaRPr lang="en-US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A4EA67-F77A-42A6-A617-62AA04E0D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11044"/>
              </p:ext>
            </p:extLst>
          </p:nvPr>
        </p:nvGraphicFramePr>
        <p:xfrm>
          <a:off x="7845854" y="2290572"/>
          <a:ext cx="4572686" cy="502005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20561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111458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137540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Ownership 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ownerType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88473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View 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viewType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11643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Building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buildingType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TINYINT(2)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02414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Construction style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constStyle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604252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Basement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basementType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9403045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Heating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752546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Parking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parking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471509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Parking spaces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parkingSpaces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199857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Air condition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801986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25172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Fireplace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fireplace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40139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2293298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Waterfront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waterfront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940472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Land 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FLOAT(2) DEFAULT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45165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(255)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417641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 start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325060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 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5948558"/>
                  </a:ext>
                </a:extLst>
              </a:tr>
            </a:tbl>
          </a:graphicData>
        </a:graphic>
      </p:graphicFrame>
      <p:pic>
        <p:nvPicPr>
          <p:cNvPr id="11" name="Picture 2" descr="NPM">
            <a:extLst>
              <a:ext uri="{FF2B5EF4-FFF2-40B4-BE49-F238E27FC236}">
                <a16:creationId xmlns:a16="http://schemas.microsoft.com/office/drawing/2014/main" id="{0FB9F881-E55C-4A91-A43F-F231410E7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4" y="8290354"/>
            <a:ext cx="3657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40BABD-969B-41DB-A235-ABD012B5F1B0}"/>
              </a:ext>
            </a:extLst>
          </p:cNvPr>
          <p:cNvSpPr txBox="1"/>
          <p:nvPr/>
        </p:nvSpPr>
        <p:spPr>
          <a:xfrm>
            <a:off x="210064" y="7936483"/>
            <a:ext cx="2580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* Based on the </a:t>
            </a:r>
            <a:r>
              <a:rPr lang="en-CA" sz="1200" dirty="0" err="1"/>
              <a:t>npm</a:t>
            </a:r>
            <a:r>
              <a:rPr lang="en-CA" sz="1200" dirty="0"/>
              <a:t> package </a:t>
            </a:r>
            <a:r>
              <a:rPr lang="en-CA" sz="1200" b="1" dirty="0" err="1"/>
              <a:t>realtorca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635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C180-F891-4EF1-ABC2-6E974562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Still to be defined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8940F-EBBB-4CA6-AB3C-DF1BC3D5BD31}"/>
              </a:ext>
            </a:extLst>
          </p:cNvPr>
          <p:cNvSpPr txBox="1"/>
          <p:nvPr/>
        </p:nvSpPr>
        <p:spPr>
          <a:xfrm>
            <a:off x="852616" y="1272746"/>
            <a:ext cx="9674956" cy="7386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SQL queries: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creates </a:t>
            </a:r>
            <a:r>
              <a:rPr lang="en-CA" i="1" dirty="0"/>
              <a:t>favorite</a:t>
            </a:r>
            <a:r>
              <a:rPr lang="en-CA" dirty="0"/>
              <a:t> lists.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searches for properties based on straight criteria of the “properties”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searches for properties based on a city or address (does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realtorca</a:t>
            </a:r>
            <a:r>
              <a:rPr lang="en-CA" dirty="0"/>
              <a:t> does this?)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create new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manages (update/delete) existing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clients that saw a specific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the properties most/least/last viewed.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sold properties.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users.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realtors.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realtor companies.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 “printer friendly” report of the property is provided (PDF?)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About the site: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Look of the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Name of the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Navigation experience of the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Investigate: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How to use and implement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realtorca</a:t>
            </a:r>
            <a:r>
              <a:rPr lang="en-CA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How to use social media authentication as client login (</a:t>
            </a:r>
            <a:r>
              <a:rPr lang="en-CA" i="1" dirty="0"/>
              <a:t>Oauth2 workflow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48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C351C3-030D-4B6C-99E2-389E4A8D83B8}"/>
              </a:ext>
            </a:extLst>
          </p:cNvPr>
          <p:cNvSpPr/>
          <p:nvPr/>
        </p:nvSpPr>
        <p:spPr>
          <a:xfrm>
            <a:off x="6858173" y="970004"/>
            <a:ext cx="4152399" cy="2428104"/>
          </a:xfrm>
          <a:prstGeom prst="roundRect">
            <a:avLst>
              <a:gd name="adj" fmla="val 438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5ED364-700B-4087-B043-FF5E76BF1136}"/>
              </a:ext>
            </a:extLst>
          </p:cNvPr>
          <p:cNvSpPr/>
          <p:nvPr/>
        </p:nvSpPr>
        <p:spPr>
          <a:xfrm>
            <a:off x="419252" y="1149179"/>
            <a:ext cx="4622129" cy="7278130"/>
          </a:xfrm>
          <a:prstGeom prst="roundRect">
            <a:avLst>
              <a:gd name="adj" fmla="val 3835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87CC11-FB13-4524-A4CD-B72A31068CC7}"/>
              </a:ext>
            </a:extLst>
          </p:cNvPr>
          <p:cNvSpPr/>
          <p:nvPr/>
        </p:nvSpPr>
        <p:spPr>
          <a:xfrm>
            <a:off x="7002731" y="4522573"/>
            <a:ext cx="5112285" cy="3929448"/>
          </a:xfrm>
          <a:prstGeom prst="roundRect">
            <a:avLst>
              <a:gd name="adj" fmla="val 3684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23E2-BDF7-43CE-A334-AB8DAEB6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Navigation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1AEE78-A807-4A39-866E-A7DD9060DA41}"/>
              </a:ext>
            </a:extLst>
          </p:cNvPr>
          <p:cNvCxnSpPr>
            <a:cxnSpLocks/>
            <a:stCxn id="3" idx="1"/>
            <a:endCxn id="15" idx="3"/>
          </p:cNvCxnSpPr>
          <p:nvPr/>
        </p:nvCxnSpPr>
        <p:spPr>
          <a:xfrm rot="10800000">
            <a:off x="3377931" y="2245326"/>
            <a:ext cx="1947830" cy="15296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4D015FC-F2F3-4D1E-AB99-BEED12DA3411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1310599" y="5798650"/>
            <a:ext cx="1" cy="93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C4D68A-C747-4541-8ACA-0DC26E48E03D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325217" y="4105017"/>
            <a:ext cx="1007589" cy="8635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F159996-352F-4CE7-8CDC-E3132A14A250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5400000">
            <a:off x="3636464" y="6789788"/>
            <a:ext cx="1014828" cy="3626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060565-F75B-44C4-BF99-48A9EF2A93A5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1934615" y="7478540"/>
            <a:ext cx="779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E4FA33-0B06-4147-8681-71E24BEA43E6}"/>
              </a:ext>
            </a:extLst>
          </p:cNvPr>
          <p:cNvCxnSpPr>
            <a:cxnSpLocks/>
            <a:stCxn id="3" idx="3"/>
            <a:endCxn id="72" idx="0"/>
          </p:cNvCxnSpPr>
          <p:nvPr/>
        </p:nvCxnSpPr>
        <p:spPr>
          <a:xfrm>
            <a:off x="6573794" y="3774990"/>
            <a:ext cx="4505405" cy="12152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E19409-E14E-44C7-8BBD-4D72BA7050AA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10800000">
            <a:off x="8347424" y="6394620"/>
            <a:ext cx="1088079" cy="10839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21F545C-6A19-404F-8E70-85D28465604F}"/>
              </a:ext>
            </a:extLst>
          </p:cNvPr>
          <p:cNvCxnSpPr>
            <a:cxnSpLocks/>
            <a:stCxn id="3" idx="0"/>
            <a:endCxn id="10" idx="1"/>
          </p:cNvCxnSpPr>
          <p:nvPr/>
        </p:nvCxnSpPr>
        <p:spPr>
          <a:xfrm rot="5400000" flipH="1" flipV="1">
            <a:off x="6594048" y="1490358"/>
            <a:ext cx="892778" cy="218131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3C83321-E3CD-4968-B7EA-3590CB5F18E2}"/>
              </a:ext>
            </a:extLst>
          </p:cNvPr>
          <p:cNvSpPr/>
          <p:nvPr/>
        </p:nvSpPr>
        <p:spPr>
          <a:xfrm>
            <a:off x="3701199" y="4968545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Search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results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332C509-A512-44FF-9AE4-0D012190E54B}"/>
              </a:ext>
            </a:extLst>
          </p:cNvPr>
          <p:cNvSpPr/>
          <p:nvPr/>
        </p:nvSpPr>
        <p:spPr>
          <a:xfrm>
            <a:off x="2714506" y="6730956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Property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info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056C5523-70F8-4E35-98ED-AD0F73B3AB9E}"/>
              </a:ext>
            </a:extLst>
          </p:cNvPr>
          <p:cNvSpPr/>
          <p:nvPr/>
        </p:nvSpPr>
        <p:spPr>
          <a:xfrm>
            <a:off x="7723406" y="4899452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Owner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manager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351307C-E9F2-46FD-B8E4-AFF07BE5952A}"/>
              </a:ext>
            </a:extLst>
          </p:cNvPr>
          <p:cNvSpPr/>
          <p:nvPr/>
        </p:nvSpPr>
        <p:spPr>
          <a:xfrm>
            <a:off x="9435502" y="6730956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Edit/add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property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494E9391-893E-487D-826B-90CCBFBCE432}"/>
              </a:ext>
            </a:extLst>
          </p:cNvPr>
          <p:cNvSpPr/>
          <p:nvPr/>
        </p:nvSpPr>
        <p:spPr>
          <a:xfrm>
            <a:off x="8131096" y="1387044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F2F2F2"/>
          </a:solidFill>
          <a:ln>
            <a:solidFill>
              <a:srgbClr val="787878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87878"/>
                </a:solidFill>
              </a:rPr>
              <a:t>Site </a:t>
            </a:r>
          </a:p>
          <a:p>
            <a:pPr algn="ctr"/>
            <a:r>
              <a:rPr lang="en-CA" b="1" dirty="0">
                <a:solidFill>
                  <a:srgbClr val="787878"/>
                </a:solidFill>
              </a:rPr>
              <a:t>admin</a:t>
            </a:r>
            <a:endParaRPr lang="en-US" b="1" dirty="0">
              <a:solidFill>
                <a:srgbClr val="787878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6B140E4-D7C0-465B-9A01-AE720BAAA013}"/>
              </a:ext>
            </a:extLst>
          </p:cNvPr>
          <p:cNvSpPr/>
          <p:nvPr/>
        </p:nvSpPr>
        <p:spPr>
          <a:xfrm>
            <a:off x="686583" y="4303483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Client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manager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21CFA74C-64A9-49CA-877F-B26CA5D2CFEF}"/>
              </a:ext>
            </a:extLst>
          </p:cNvPr>
          <p:cNvSpPr/>
          <p:nvPr/>
        </p:nvSpPr>
        <p:spPr>
          <a:xfrm>
            <a:off x="686582" y="6730957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Favourite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properties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C621F9F9-6AE1-4D1C-9B00-B06D90D6AE8A}"/>
              </a:ext>
            </a:extLst>
          </p:cNvPr>
          <p:cNvSpPr/>
          <p:nvPr/>
        </p:nvSpPr>
        <p:spPr>
          <a:xfrm>
            <a:off x="5325761" y="3027406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FFF1E5">
              <a:alpha val="74000"/>
            </a:srgbClr>
          </a:solidFill>
          <a:ln>
            <a:solidFill>
              <a:srgbClr val="E5780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E5780B"/>
                </a:solidFill>
              </a:rPr>
              <a:t>Landing</a:t>
            </a:r>
            <a:endParaRPr lang="en-US" b="1" dirty="0">
              <a:solidFill>
                <a:srgbClr val="E5780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B2B7AD-192F-424F-A07F-E35C1C560272}"/>
              </a:ext>
            </a:extLst>
          </p:cNvPr>
          <p:cNvSpPr txBox="1"/>
          <p:nvPr/>
        </p:nvSpPr>
        <p:spPr>
          <a:xfrm>
            <a:off x="5563118" y="2714054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BC033-3738-4CE3-83D4-9D2AE2ECAAD6}"/>
              </a:ext>
            </a:extLst>
          </p:cNvPr>
          <p:cNvSpPr txBox="1"/>
          <p:nvPr/>
        </p:nvSpPr>
        <p:spPr>
          <a:xfrm>
            <a:off x="450582" y="3992546"/>
            <a:ext cx="828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>
                <a:solidFill>
                  <a:srgbClr val="FF0000"/>
                </a:solidFill>
              </a:rPr>
              <a:t>/client/:id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28D30-6227-4AD0-B678-9AA8E632A520}"/>
              </a:ext>
            </a:extLst>
          </p:cNvPr>
          <p:cNvSpPr txBox="1"/>
          <p:nvPr/>
        </p:nvSpPr>
        <p:spPr>
          <a:xfrm>
            <a:off x="8347422" y="4622453"/>
            <a:ext cx="725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/owner/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E71EB-E268-4026-BED3-1FDFBB6BF00B}"/>
              </a:ext>
            </a:extLst>
          </p:cNvPr>
          <p:cNvSpPr txBox="1"/>
          <p:nvPr/>
        </p:nvSpPr>
        <p:spPr>
          <a:xfrm>
            <a:off x="7793997" y="7579894"/>
            <a:ext cx="1514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/owner/property/:id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010376-8DA7-486E-ACDB-94BD7FE50DDE}"/>
              </a:ext>
            </a:extLst>
          </p:cNvPr>
          <p:cNvSpPr txBox="1"/>
          <p:nvPr/>
        </p:nvSpPr>
        <p:spPr>
          <a:xfrm>
            <a:off x="3965088" y="7607285"/>
            <a:ext cx="1038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/property/:id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AA6DC-F3C4-400C-BAAB-6F77735C7EEF}"/>
              </a:ext>
            </a:extLst>
          </p:cNvPr>
          <p:cNvSpPr txBox="1"/>
          <p:nvPr/>
        </p:nvSpPr>
        <p:spPr>
          <a:xfrm>
            <a:off x="3599249" y="4617536"/>
            <a:ext cx="65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b="1" dirty="0">
                <a:solidFill>
                  <a:srgbClr val="FF0000"/>
                </a:solidFill>
              </a:rPr>
              <a:t>/search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34161-8D9E-4419-9999-A62937B8B158}"/>
              </a:ext>
            </a:extLst>
          </p:cNvPr>
          <p:cNvSpPr txBox="1"/>
          <p:nvPr/>
        </p:nvSpPr>
        <p:spPr>
          <a:xfrm>
            <a:off x="1382717" y="6362860"/>
            <a:ext cx="152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/client/favourites/:id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3BF433-4610-441E-86F4-64F726C1003F}"/>
              </a:ext>
            </a:extLst>
          </p:cNvPr>
          <p:cNvSpPr txBox="1"/>
          <p:nvPr/>
        </p:nvSpPr>
        <p:spPr>
          <a:xfrm>
            <a:off x="8372907" y="1080442"/>
            <a:ext cx="878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/manager/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00FD5-C99C-4B01-B02C-17CF7D182A14}"/>
              </a:ext>
            </a:extLst>
          </p:cNvPr>
          <p:cNvSpPr txBox="1"/>
          <p:nvPr/>
        </p:nvSpPr>
        <p:spPr>
          <a:xfrm>
            <a:off x="1041839" y="5153554"/>
            <a:ext cx="53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client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F06EEA-1A0C-48B3-A0E4-F154D36ACA97}"/>
              </a:ext>
            </a:extLst>
          </p:cNvPr>
          <p:cNvSpPr txBox="1"/>
          <p:nvPr/>
        </p:nvSpPr>
        <p:spPr>
          <a:xfrm>
            <a:off x="899236" y="7618068"/>
            <a:ext cx="822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favourites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139A8E-F57B-44CE-8E4C-AAB832B08E57}"/>
              </a:ext>
            </a:extLst>
          </p:cNvPr>
          <p:cNvSpPr txBox="1"/>
          <p:nvPr/>
        </p:nvSpPr>
        <p:spPr>
          <a:xfrm>
            <a:off x="2966594" y="7660869"/>
            <a:ext cx="743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property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1C9AF0-1B03-46A9-94D7-4BDC6A85736A}"/>
              </a:ext>
            </a:extLst>
          </p:cNvPr>
          <p:cNvSpPr txBox="1"/>
          <p:nvPr/>
        </p:nvSpPr>
        <p:spPr>
          <a:xfrm>
            <a:off x="4014468" y="5851512"/>
            <a:ext cx="597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search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00A966-A6BD-4CE8-B72C-8E78AD913019}"/>
              </a:ext>
            </a:extLst>
          </p:cNvPr>
          <p:cNvSpPr txBox="1"/>
          <p:nvPr/>
        </p:nvSpPr>
        <p:spPr>
          <a:xfrm>
            <a:off x="9562621" y="7578423"/>
            <a:ext cx="993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0000FF"/>
                </a:solidFill>
              </a:rPr>
              <a:t>propertyedit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5E0397-3BB2-43B6-8D78-D0E9436F204E}"/>
              </a:ext>
            </a:extLst>
          </p:cNvPr>
          <p:cNvSpPr txBox="1"/>
          <p:nvPr/>
        </p:nvSpPr>
        <p:spPr>
          <a:xfrm>
            <a:off x="8048461" y="5757204"/>
            <a:ext cx="59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owner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972E4C-8D2B-4272-884F-CCBB3CB1FC8A}"/>
              </a:ext>
            </a:extLst>
          </p:cNvPr>
          <p:cNvSpPr txBox="1"/>
          <p:nvPr/>
        </p:nvSpPr>
        <p:spPr>
          <a:xfrm>
            <a:off x="8460000" y="2256542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admin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505C62-EC79-41B8-9F92-FD7D06C79398}"/>
              </a:ext>
            </a:extLst>
          </p:cNvPr>
          <p:cNvSpPr txBox="1"/>
          <p:nvPr/>
        </p:nvSpPr>
        <p:spPr>
          <a:xfrm>
            <a:off x="5682332" y="3828019"/>
            <a:ext cx="534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index</a:t>
            </a:r>
            <a:endParaRPr lang="en-US" sz="1200" b="1" dirty="0">
              <a:solidFill>
                <a:srgbClr val="0000FF"/>
              </a:solidFill>
            </a:endParaRPr>
          </a:p>
        </p:txBody>
      </p:sp>
      <p:cxnSp>
        <p:nvCxnSpPr>
          <p:cNvPr id="58" name="Connector: Elbow 18">
            <a:extLst>
              <a:ext uri="{FF2B5EF4-FFF2-40B4-BE49-F238E27FC236}">
                <a16:creationId xmlns:a16="http://schemas.microsoft.com/office/drawing/2014/main" id="{5F1A65C7-709F-4B36-BA85-0C3E0B05DDD8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5400000">
            <a:off x="1214608" y="2998099"/>
            <a:ext cx="1401376" cy="1209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F41A03E-782B-420A-B3FA-2FA3FCAEAD13}"/>
              </a:ext>
            </a:extLst>
          </p:cNvPr>
          <p:cNvCxnSpPr>
            <a:cxnSpLocks/>
            <a:stCxn id="72" idx="1"/>
            <a:endCxn id="6" idx="3"/>
          </p:cNvCxnSpPr>
          <p:nvPr/>
        </p:nvCxnSpPr>
        <p:spPr>
          <a:xfrm flipH="1">
            <a:off x="8971439" y="5647035"/>
            <a:ext cx="12498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BF3768-DEB1-4607-B1CC-896C5E8C73CC}"/>
              </a:ext>
            </a:extLst>
          </p:cNvPr>
          <p:cNvSpPr/>
          <p:nvPr/>
        </p:nvSpPr>
        <p:spPr>
          <a:xfrm>
            <a:off x="1662052" y="1588545"/>
            <a:ext cx="1715879" cy="1313562"/>
          </a:xfrm>
          <a:prstGeom prst="rect">
            <a:avLst/>
          </a:prstGeom>
          <a:noFill/>
          <a:ln w="69850" cap="flat" cmpd="dbl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b="1" dirty="0"/>
              <a:t>Client login</a:t>
            </a:r>
          </a:p>
          <a:p>
            <a:pPr algn="ctr"/>
            <a:r>
              <a:rPr lang="en-CA" b="1" dirty="0"/>
              <a:t>Modal logic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EEDFB-C483-4E51-8010-04520772814A}"/>
              </a:ext>
            </a:extLst>
          </p:cNvPr>
          <p:cNvSpPr/>
          <p:nvPr/>
        </p:nvSpPr>
        <p:spPr>
          <a:xfrm>
            <a:off x="10221259" y="4990254"/>
            <a:ext cx="1715879" cy="1313562"/>
          </a:xfrm>
          <a:prstGeom prst="rect">
            <a:avLst/>
          </a:prstGeom>
          <a:noFill/>
          <a:ln w="69850" cap="flat" cmpd="dbl" algn="ctr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Owner login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Modal logic</a:t>
            </a:r>
          </a:p>
        </p:txBody>
      </p:sp>
    </p:spTree>
    <p:extLst>
      <p:ext uri="{BB962C8B-B14F-4D97-AF65-F5344CB8AC3E}">
        <p14:creationId xmlns:p14="http://schemas.microsoft.com/office/powerpoint/2010/main" val="376481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23E2-BDF7-43CE-A334-AB8DAEB6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</p:spPr>
        <p:txBody>
          <a:bodyPr/>
          <a:lstStyle/>
          <a:p>
            <a:r>
              <a:rPr lang="en-CA" dirty="0"/>
              <a:t>Modal logic</a:t>
            </a:r>
            <a:endParaRPr lang="en-US" dirty="0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E513D03A-878B-4D9D-8860-58A16351DC9D}"/>
              </a:ext>
            </a:extLst>
          </p:cNvPr>
          <p:cNvSpPr/>
          <p:nvPr/>
        </p:nvSpPr>
        <p:spPr>
          <a:xfrm>
            <a:off x="2625787" y="1326584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128FC54-AE62-471A-ADD2-14CF944F959A}"/>
              </a:ext>
            </a:extLst>
          </p:cNvPr>
          <p:cNvSpPr/>
          <p:nvPr/>
        </p:nvSpPr>
        <p:spPr>
          <a:xfrm>
            <a:off x="2625786" y="2209669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“client” modal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A4A80A9A-8E39-4331-967B-1AECB7D7044F}"/>
              </a:ext>
            </a:extLst>
          </p:cNvPr>
          <p:cNvSpPr/>
          <p:nvPr/>
        </p:nvSpPr>
        <p:spPr>
          <a:xfrm>
            <a:off x="1747901" y="3975839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if user exist</a:t>
            </a:r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2BCF2EBD-DC2F-411D-84A7-334D4999602D}"/>
              </a:ext>
            </a:extLst>
          </p:cNvPr>
          <p:cNvSpPr/>
          <p:nvPr/>
        </p:nvSpPr>
        <p:spPr>
          <a:xfrm>
            <a:off x="1747902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FFF8365-8A52-4C5A-8555-E2CDBB4D831A}"/>
              </a:ext>
            </a:extLst>
          </p:cNvPr>
          <p:cNvSpPr/>
          <p:nvPr/>
        </p:nvSpPr>
        <p:spPr>
          <a:xfrm>
            <a:off x="1747901" y="4996711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</a:t>
            </a:r>
          </a:p>
          <a:p>
            <a:pPr algn="ctr"/>
            <a:r>
              <a:rPr lang="en-CA" sz="1400" b="1" dirty="0"/>
              <a:t>password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3A6F152-5949-412A-847A-22C594F4B30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346033" y="1902781"/>
            <a:ext cx="1" cy="30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FA7DBF-4321-439C-B790-EA7952D58567}"/>
              </a:ext>
            </a:extLst>
          </p:cNvPr>
          <p:cNvCxnSpPr>
            <a:cxnSpLocks/>
            <a:stCxn id="23" idx="1"/>
            <a:endCxn id="21" idx="1"/>
          </p:cNvCxnSpPr>
          <p:nvPr/>
        </p:nvCxnSpPr>
        <p:spPr>
          <a:xfrm rot="10800000" flipH="1">
            <a:off x="1747900" y="2572925"/>
            <a:ext cx="877885" cy="1835063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B893C46-75E3-4706-975C-AD4DACCB4308}"/>
              </a:ext>
            </a:extLst>
          </p:cNvPr>
          <p:cNvCxnSpPr>
            <a:cxnSpLocks/>
            <a:stCxn id="32" idx="1"/>
            <a:endCxn id="21" idx="1"/>
          </p:cNvCxnSpPr>
          <p:nvPr/>
        </p:nvCxnSpPr>
        <p:spPr>
          <a:xfrm rot="10800000" flipH="1">
            <a:off x="1747900" y="2572925"/>
            <a:ext cx="877885" cy="2855935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32">
            <a:extLst>
              <a:ext uri="{FF2B5EF4-FFF2-40B4-BE49-F238E27FC236}">
                <a16:creationId xmlns:a16="http://schemas.microsoft.com/office/drawing/2014/main" id="{E0903A00-538D-44B7-9BB9-B9160D7749D0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5400000">
            <a:off x="2753647" y="2650680"/>
            <a:ext cx="306888" cy="877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32">
            <a:extLst>
              <a:ext uri="{FF2B5EF4-FFF2-40B4-BE49-F238E27FC236}">
                <a16:creationId xmlns:a16="http://schemas.microsoft.com/office/drawing/2014/main" id="{15C4A924-21D6-4EE1-88B0-9C3E7E812184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 flipH="1">
            <a:off x="2468148" y="3819263"/>
            <a:ext cx="1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32">
            <a:extLst>
              <a:ext uri="{FF2B5EF4-FFF2-40B4-BE49-F238E27FC236}">
                <a16:creationId xmlns:a16="http://schemas.microsoft.com/office/drawing/2014/main" id="{B23CE2A6-14BA-4A28-AE6B-7448A474D6A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2468148" y="4840135"/>
            <a:ext cx="0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5ED381-3B72-4022-9A8C-57BCEEF673A5}"/>
              </a:ext>
            </a:extLst>
          </p:cNvPr>
          <p:cNvSpPr txBox="1"/>
          <p:nvPr/>
        </p:nvSpPr>
        <p:spPr>
          <a:xfrm>
            <a:off x="1452826" y="4223321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4F50A0-4A1E-40D8-8344-ED8AC9B9F783}"/>
              </a:ext>
            </a:extLst>
          </p:cNvPr>
          <p:cNvSpPr txBox="1"/>
          <p:nvPr/>
        </p:nvSpPr>
        <p:spPr>
          <a:xfrm>
            <a:off x="1452826" y="5244193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241DA-F6C0-4DE0-9B87-308EAC3C706B}"/>
              </a:ext>
            </a:extLst>
          </p:cNvPr>
          <p:cNvSpPr txBox="1"/>
          <p:nvPr/>
        </p:nvSpPr>
        <p:spPr>
          <a:xfrm>
            <a:off x="2547556" y="483983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BE916A-813E-4A16-8DC9-DB0CCB984A31}"/>
              </a:ext>
            </a:extLst>
          </p:cNvPr>
          <p:cNvSpPr txBox="1"/>
          <p:nvPr/>
        </p:nvSpPr>
        <p:spPr>
          <a:xfrm>
            <a:off x="2547556" y="586100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72" name="Flowchart: Manual Operation 71">
            <a:extLst>
              <a:ext uri="{FF2B5EF4-FFF2-40B4-BE49-F238E27FC236}">
                <a16:creationId xmlns:a16="http://schemas.microsoft.com/office/drawing/2014/main" id="{18656EF9-3875-4A13-9334-A11C96D384AB}"/>
              </a:ext>
            </a:extLst>
          </p:cNvPr>
          <p:cNvSpPr/>
          <p:nvPr/>
        </p:nvSpPr>
        <p:spPr>
          <a:xfrm>
            <a:off x="3551062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“NEW USER”</a:t>
            </a:r>
          </a:p>
          <a:p>
            <a:pPr algn="ctr"/>
            <a:r>
              <a:rPr lang="en-CA" sz="1400" b="1" dirty="0"/>
              <a:t>is clicked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5293DC4-056F-4157-B0C4-606EF6A279F8}"/>
              </a:ext>
            </a:extLst>
          </p:cNvPr>
          <p:cNvCxnSpPr>
            <a:cxnSpLocks/>
            <a:stCxn id="21" idx="2"/>
            <a:endCxn id="72" idx="0"/>
          </p:cNvCxnSpPr>
          <p:nvPr/>
        </p:nvCxnSpPr>
        <p:spPr>
          <a:xfrm rot="16200000" flipH="1">
            <a:off x="3655227" y="2626984"/>
            <a:ext cx="306888" cy="9252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EC16F522-BE27-49C2-8DED-B14234BE8DCA}"/>
              </a:ext>
            </a:extLst>
          </p:cNvPr>
          <p:cNvSpPr/>
          <p:nvPr/>
        </p:nvSpPr>
        <p:spPr>
          <a:xfrm>
            <a:off x="3551062" y="4044732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“new client” modal</a:t>
            </a:r>
          </a:p>
        </p:txBody>
      </p: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B528076E-C954-473A-9F47-D9A4D08F2D21}"/>
              </a:ext>
            </a:extLst>
          </p:cNvPr>
          <p:cNvSpPr/>
          <p:nvPr/>
        </p:nvSpPr>
        <p:spPr>
          <a:xfrm>
            <a:off x="3551061" y="4996710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if user exist</a:t>
            </a:r>
          </a:p>
        </p:txBody>
      </p:sp>
      <p:cxnSp>
        <p:nvCxnSpPr>
          <p:cNvPr id="91" name="Connector: Elbow 32">
            <a:extLst>
              <a:ext uri="{FF2B5EF4-FFF2-40B4-BE49-F238E27FC236}">
                <a16:creationId xmlns:a16="http://schemas.microsoft.com/office/drawing/2014/main" id="{975581E2-6FA3-46ED-90A3-2BC85630795D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>
            <a:off x="4271308" y="5861006"/>
            <a:ext cx="1" cy="16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7F808BA-2B91-46BD-B3C8-DC180FAE6AEA}"/>
              </a:ext>
            </a:extLst>
          </p:cNvPr>
          <p:cNvSpPr txBox="1"/>
          <p:nvPr/>
        </p:nvSpPr>
        <p:spPr>
          <a:xfrm>
            <a:off x="5288076" y="5301641"/>
            <a:ext cx="2324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DE0F3A-604F-4967-BF99-0E41A6406209}"/>
              </a:ext>
            </a:extLst>
          </p:cNvPr>
          <p:cNvSpPr txBox="1"/>
          <p:nvPr/>
        </p:nvSpPr>
        <p:spPr>
          <a:xfrm>
            <a:off x="4361200" y="5860708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cxnSp>
        <p:nvCxnSpPr>
          <p:cNvPr id="94" name="Connector: Elbow 32">
            <a:extLst>
              <a:ext uri="{FF2B5EF4-FFF2-40B4-BE49-F238E27FC236}">
                <a16:creationId xmlns:a16="http://schemas.microsoft.com/office/drawing/2014/main" id="{05F7469F-40A2-4FA4-8C03-BBC44835FAB1}"/>
              </a:ext>
            </a:extLst>
          </p:cNvPr>
          <p:cNvCxnSpPr>
            <a:cxnSpLocks/>
            <a:stCxn id="72" idx="2"/>
            <a:endCxn id="87" idx="0"/>
          </p:cNvCxnSpPr>
          <p:nvPr/>
        </p:nvCxnSpPr>
        <p:spPr>
          <a:xfrm>
            <a:off x="4271309" y="3819263"/>
            <a:ext cx="0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32">
            <a:extLst>
              <a:ext uri="{FF2B5EF4-FFF2-40B4-BE49-F238E27FC236}">
                <a16:creationId xmlns:a16="http://schemas.microsoft.com/office/drawing/2014/main" id="{5C014437-3AA9-4C3C-A24B-B3466DCC3510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 flipH="1">
            <a:off x="4271308" y="4771241"/>
            <a:ext cx="1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35B7E3-FA4C-47E2-BB4A-2576DD23BE8D}"/>
              </a:ext>
            </a:extLst>
          </p:cNvPr>
          <p:cNvCxnSpPr>
            <a:cxnSpLocks/>
            <a:stCxn id="90" idx="3"/>
            <a:endCxn id="87" idx="3"/>
          </p:cNvCxnSpPr>
          <p:nvPr/>
        </p:nvCxnSpPr>
        <p:spPr>
          <a:xfrm flipV="1">
            <a:off x="4991555" y="4407987"/>
            <a:ext cx="1" cy="102087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0603D50-5EB7-46CA-92BD-0ED42BD1F1CA}"/>
              </a:ext>
            </a:extLst>
          </p:cNvPr>
          <p:cNvSpPr txBox="1"/>
          <p:nvPr/>
        </p:nvSpPr>
        <p:spPr>
          <a:xfrm>
            <a:off x="5316501" y="4407986"/>
            <a:ext cx="9552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200" i="1" dirty="0"/>
              <a:t>Choose</a:t>
            </a:r>
          </a:p>
          <a:p>
            <a:r>
              <a:rPr lang="en-CA" sz="1200" i="1" dirty="0"/>
              <a:t>different</a:t>
            </a:r>
          </a:p>
          <a:p>
            <a:r>
              <a:rPr lang="en-CA" sz="1200" i="1" dirty="0"/>
              <a:t>username </a:t>
            </a:r>
            <a:endParaRPr lang="en-US" sz="1200" i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E09F1C-751E-4D0F-ADFC-B0D3E6F7CAFB}"/>
              </a:ext>
            </a:extLst>
          </p:cNvPr>
          <p:cNvSpPr txBox="1"/>
          <p:nvPr/>
        </p:nvSpPr>
        <p:spPr>
          <a:xfrm>
            <a:off x="220697" y="3089621"/>
            <a:ext cx="8030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1200" i="1" dirty="0"/>
              <a:t>Wrong password or user doesn’t exist </a:t>
            </a:r>
            <a:endParaRPr lang="en-US" sz="1200" i="1" dirty="0"/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1E095996-0A34-4331-ABAD-3CFFB9C760D5}"/>
              </a:ext>
            </a:extLst>
          </p:cNvPr>
          <p:cNvSpPr/>
          <p:nvPr/>
        </p:nvSpPr>
        <p:spPr>
          <a:xfrm>
            <a:off x="3551062" y="6023845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Create new user in “client” table</a:t>
            </a:r>
          </a:p>
        </p:txBody>
      </p:sp>
      <p:cxnSp>
        <p:nvCxnSpPr>
          <p:cNvPr id="127" name="Connector: Elbow 32">
            <a:extLst>
              <a:ext uri="{FF2B5EF4-FFF2-40B4-BE49-F238E27FC236}">
                <a16:creationId xmlns:a16="http://schemas.microsoft.com/office/drawing/2014/main" id="{47E8DC30-28E3-4786-BE6F-092CCC02F0E0}"/>
              </a:ext>
            </a:extLst>
          </p:cNvPr>
          <p:cNvCxnSpPr>
            <a:cxnSpLocks/>
            <a:stCxn id="32" idx="2"/>
            <a:endCxn id="130" idx="0"/>
          </p:cNvCxnSpPr>
          <p:nvPr/>
        </p:nvCxnSpPr>
        <p:spPr>
          <a:xfrm rot="16200000" flipH="1">
            <a:off x="2274771" y="6054383"/>
            <a:ext cx="1299484" cy="912731"/>
          </a:xfrm>
          <a:prstGeom prst="bentConnector3">
            <a:avLst>
              <a:gd name="adj1" fmla="val 840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8CEABC10-B85F-4B2B-B0D2-1C9A295FC1CE}"/>
              </a:ext>
            </a:extLst>
          </p:cNvPr>
          <p:cNvSpPr/>
          <p:nvPr/>
        </p:nvSpPr>
        <p:spPr>
          <a:xfrm>
            <a:off x="2663905" y="8099943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Go to /client/:id page</a:t>
            </a:r>
          </a:p>
        </p:txBody>
      </p:sp>
      <p:cxnSp>
        <p:nvCxnSpPr>
          <p:cNvPr id="129" name="Connector: Elbow 32">
            <a:extLst>
              <a:ext uri="{FF2B5EF4-FFF2-40B4-BE49-F238E27FC236}">
                <a16:creationId xmlns:a16="http://schemas.microsoft.com/office/drawing/2014/main" id="{119AC89C-9F74-48F0-9B93-A598593ACA93}"/>
              </a:ext>
            </a:extLst>
          </p:cNvPr>
          <p:cNvCxnSpPr>
            <a:cxnSpLocks/>
            <a:stCxn id="117" idx="2"/>
            <a:endCxn id="130" idx="0"/>
          </p:cNvCxnSpPr>
          <p:nvPr/>
        </p:nvCxnSpPr>
        <p:spPr>
          <a:xfrm rot="5400000">
            <a:off x="3621026" y="6510207"/>
            <a:ext cx="410137" cy="890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E5468B24-916F-4675-8F84-96C94CA1622E}"/>
              </a:ext>
            </a:extLst>
          </p:cNvPr>
          <p:cNvSpPr/>
          <p:nvPr/>
        </p:nvSpPr>
        <p:spPr>
          <a:xfrm>
            <a:off x="2660632" y="7160491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Retrieve ID from “client” table</a:t>
            </a:r>
          </a:p>
        </p:txBody>
      </p:sp>
      <p:cxnSp>
        <p:nvCxnSpPr>
          <p:cNvPr id="131" name="Connector: Elbow 32">
            <a:extLst>
              <a:ext uri="{FF2B5EF4-FFF2-40B4-BE49-F238E27FC236}">
                <a16:creationId xmlns:a16="http://schemas.microsoft.com/office/drawing/2014/main" id="{F03943B7-A180-4265-B0C5-561260BD5C4A}"/>
              </a:ext>
            </a:extLst>
          </p:cNvPr>
          <p:cNvCxnSpPr>
            <a:cxnSpLocks/>
            <a:stCxn id="130" idx="2"/>
            <a:endCxn id="128" idx="0"/>
          </p:cNvCxnSpPr>
          <p:nvPr/>
        </p:nvCxnSpPr>
        <p:spPr>
          <a:xfrm>
            <a:off x="3380879" y="7887000"/>
            <a:ext cx="3273" cy="21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nual Operation 35">
            <a:extLst>
              <a:ext uri="{FF2B5EF4-FFF2-40B4-BE49-F238E27FC236}">
                <a16:creationId xmlns:a16="http://schemas.microsoft.com/office/drawing/2014/main" id="{0D85FD96-3448-4655-869C-6D3AEB5F4E51}"/>
              </a:ext>
            </a:extLst>
          </p:cNvPr>
          <p:cNvSpPr/>
          <p:nvPr/>
        </p:nvSpPr>
        <p:spPr>
          <a:xfrm>
            <a:off x="8530292" y="1326584"/>
            <a:ext cx="1440493" cy="576197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“OWNER LOG</a:t>
            </a:r>
          </a:p>
          <a:p>
            <a:pPr algn="ctr"/>
            <a:r>
              <a:rPr lang="en-CA" sz="1400" b="1" dirty="0"/>
              <a:t>IN” is clicked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B364FEAB-68A5-470E-A6C6-6A7A4ABFEA59}"/>
              </a:ext>
            </a:extLst>
          </p:cNvPr>
          <p:cNvSpPr/>
          <p:nvPr/>
        </p:nvSpPr>
        <p:spPr>
          <a:xfrm>
            <a:off x="8530291" y="2209669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“owner” modal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B808F635-6285-4B18-AB16-963A2420A1FE}"/>
              </a:ext>
            </a:extLst>
          </p:cNvPr>
          <p:cNvSpPr/>
          <p:nvPr/>
        </p:nvSpPr>
        <p:spPr>
          <a:xfrm>
            <a:off x="7652406" y="3975839"/>
            <a:ext cx="1440494" cy="86429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Check if</a:t>
            </a:r>
          </a:p>
          <a:p>
            <a:pPr algn="ctr"/>
            <a:r>
              <a:rPr lang="en-CA" sz="1400" b="1" dirty="0"/>
              <a:t>user exist</a:t>
            </a:r>
          </a:p>
        </p:txBody>
      </p:sp>
      <p:sp>
        <p:nvSpPr>
          <p:cNvPr id="40" name="Flowchart: Manual Operation 39">
            <a:extLst>
              <a:ext uri="{FF2B5EF4-FFF2-40B4-BE49-F238E27FC236}">
                <a16:creationId xmlns:a16="http://schemas.microsoft.com/office/drawing/2014/main" id="{DA193CF5-3513-49AE-929F-9398EFDA8351}"/>
              </a:ext>
            </a:extLst>
          </p:cNvPr>
          <p:cNvSpPr/>
          <p:nvPr/>
        </p:nvSpPr>
        <p:spPr>
          <a:xfrm>
            <a:off x="7652407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9C3FA0AC-B5E3-423C-8741-35F73B1AE7AF}"/>
              </a:ext>
            </a:extLst>
          </p:cNvPr>
          <p:cNvSpPr/>
          <p:nvPr/>
        </p:nvSpPr>
        <p:spPr>
          <a:xfrm>
            <a:off x="7652406" y="4996711"/>
            <a:ext cx="1440494" cy="86429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</a:t>
            </a:r>
          </a:p>
          <a:p>
            <a:pPr algn="ctr"/>
            <a:r>
              <a:rPr lang="en-CA" sz="1400" b="1" dirty="0"/>
              <a:t>password</a:t>
            </a:r>
          </a:p>
        </p:txBody>
      </p:sp>
      <p:cxnSp>
        <p:nvCxnSpPr>
          <p:cNvPr id="43" name="Connector: Elbow 32">
            <a:extLst>
              <a:ext uri="{FF2B5EF4-FFF2-40B4-BE49-F238E27FC236}">
                <a16:creationId xmlns:a16="http://schemas.microsoft.com/office/drawing/2014/main" id="{8236C7B8-2BE7-4DCD-8B3C-ED9AE64FC9AA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9250538" y="1902781"/>
            <a:ext cx="1" cy="30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BADAE9F-E51F-443C-B3B0-3A1560285732}"/>
              </a:ext>
            </a:extLst>
          </p:cNvPr>
          <p:cNvCxnSpPr>
            <a:cxnSpLocks/>
            <a:stCxn id="39" idx="1"/>
            <a:endCxn id="37" idx="1"/>
          </p:cNvCxnSpPr>
          <p:nvPr/>
        </p:nvCxnSpPr>
        <p:spPr>
          <a:xfrm rot="10800000" flipH="1">
            <a:off x="7652405" y="2572925"/>
            <a:ext cx="877885" cy="1835063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C3B0877-C3A0-4A2E-A582-BBA869809551}"/>
              </a:ext>
            </a:extLst>
          </p:cNvPr>
          <p:cNvCxnSpPr>
            <a:cxnSpLocks/>
            <a:stCxn id="42" idx="1"/>
            <a:endCxn id="37" idx="1"/>
          </p:cNvCxnSpPr>
          <p:nvPr/>
        </p:nvCxnSpPr>
        <p:spPr>
          <a:xfrm rot="10800000" flipH="1">
            <a:off x="7652405" y="2572925"/>
            <a:ext cx="877885" cy="2855935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2">
            <a:extLst>
              <a:ext uri="{FF2B5EF4-FFF2-40B4-BE49-F238E27FC236}">
                <a16:creationId xmlns:a16="http://schemas.microsoft.com/office/drawing/2014/main" id="{B2F32A8C-CCBC-4D98-BD5D-5F8A63AFF90B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>
            <a:off x="8658152" y="2650680"/>
            <a:ext cx="306888" cy="877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32">
            <a:extLst>
              <a:ext uri="{FF2B5EF4-FFF2-40B4-BE49-F238E27FC236}">
                <a16:creationId xmlns:a16="http://schemas.microsoft.com/office/drawing/2014/main" id="{DA45C421-66C9-49CE-865E-42EF4B01FA80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 flipH="1">
            <a:off x="8372653" y="3819263"/>
            <a:ext cx="1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32">
            <a:extLst>
              <a:ext uri="{FF2B5EF4-FFF2-40B4-BE49-F238E27FC236}">
                <a16:creationId xmlns:a16="http://schemas.microsoft.com/office/drawing/2014/main" id="{9B0CE521-1802-49A8-8114-407467E50FF4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8372653" y="4840135"/>
            <a:ext cx="0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284CBE-E419-4F34-BBAA-E60D202C351D}"/>
              </a:ext>
            </a:extLst>
          </p:cNvPr>
          <p:cNvSpPr txBox="1"/>
          <p:nvPr/>
        </p:nvSpPr>
        <p:spPr>
          <a:xfrm>
            <a:off x="7357331" y="4223321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C360B5-47D4-4477-9AD8-5C7A415207BF}"/>
              </a:ext>
            </a:extLst>
          </p:cNvPr>
          <p:cNvSpPr txBox="1"/>
          <p:nvPr/>
        </p:nvSpPr>
        <p:spPr>
          <a:xfrm>
            <a:off x="7357331" y="5244193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EE5CAF-54F0-465D-A86C-CD6A460162B7}"/>
              </a:ext>
            </a:extLst>
          </p:cNvPr>
          <p:cNvSpPr txBox="1"/>
          <p:nvPr/>
        </p:nvSpPr>
        <p:spPr>
          <a:xfrm>
            <a:off x="8452061" y="483983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cxnSp>
        <p:nvCxnSpPr>
          <p:cNvPr id="55" name="Connector: Elbow 32">
            <a:extLst>
              <a:ext uri="{FF2B5EF4-FFF2-40B4-BE49-F238E27FC236}">
                <a16:creationId xmlns:a16="http://schemas.microsoft.com/office/drawing/2014/main" id="{CFBBFE3B-BC17-4DBB-BDE3-ED3EB15BE5F7}"/>
              </a:ext>
            </a:extLst>
          </p:cNvPr>
          <p:cNvCxnSpPr>
            <a:cxnSpLocks/>
            <a:stCxn id="42" idx="2"/>
            <a:endCxn id="77" idx="0"/>
          </p:cNvCxnSpPr>
          <p:nvPr/>
        </p:nvCxnSpPr>
        <p:spPr>
          <a:xfrm rot="16200000" flipH="1">
            <a:off x="8179276" y="6054383"/>
            <a:ext cx="1299484" cy="912731"/>
          </a:xfrm>
          <a:prstGeom prst="bentConnector3">
            <a:avLst>
              <a:gd name="adj1" fmla="val 840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E811863-C4AE-4020-A809-DC68BE41C540}"/>
              </a:ext>
            </a:extLst>
          </p:cNvPr>
          <p:cNvSpPr txBox="1"/>
          <p:nvPr/>
        </p:nvSpPr>
        <p:spPr>
          <a:xfrm>
            <a:off x="8452061" y="586100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57" name="Flowchart: Manual Operation 56">
            <a:extLst>
              <a:ext uri="{FF2B5EF4-FFF2-40B4-BE49-F238E27FC236}">
                <a16:creationId xmlns:a16="http://schemas.microsoft.com/office/drawing/2014/main" id="{C32E20E6-FBEB-4CEF-B431-5FA6C6A2F245}"/>
              </a:ext>
            </a:extLst>
          </p:cNvPr>
          <p:cNvSpPr/>
          <p:nvPr/>
        </p:nvSpPr>
        <p:spPr>
          <a:xfrm>
            <a:off x="9455567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“NEW OWNER”</a:t>
            </a:r>
          </a:p>
          <a:p>
            <a:pPr algn="ctr"/>
            <a:r>
              <a:rPr lang="en-CA" sz="1400" b="1" dirty="0"/>
              <a:t>is clicked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0D8F65F-A81D-4BD2-91F2-8AD81FDD2DF2}"/>
              </a:ext>
            </a:extLst>
          </p:cNvPr>
          <p:cNvCxnSpPr>
            <a:cxnSpLocks/>
            <a:stCxn id="37" idx="2"/>
            <a:endCxn id="57" idx="0"/>
          </p:cNvCxnSpPr>
          <p:nvPr/>
        </p:nvCxnSpPr>
        <p:spPr>
          <a:xfrm rot="16200000" flipH="1">
            <a:off x="9559732" y="2626984"/>
            <a:ext cx="306888" cy="9252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7A5AC7D3-5779-40BC-A853-1DC4E208EC6A}"/>
              </a:ext>
            </a:extLst>
          </p:cNvPr>
          <p:cNvSpPr/>
          <p:nvPr/>
        </p:nvSpPr>
        <p:spPr>
          <a:xfrm>
            <a:off x="9455567" y="4044732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“new owner” modal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B57972B4-B1C3-49B2-B0F1-5230F2705724}"/>
              </a:ext>
            </a:extLst>
          </p:cNvPr>
          <p:cNvSpPr/>
          <p:nvPr/>
        </p:nvSpPr>
        <p:spPr>
          <a:xfrm>
            <a:off x="9455566" y="4996710"/>
            <a:ext cx="1440494" cy="86429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Check if</a:t>
            </a:r>
          </a:p>
          <a:p>
            <a:pPr algn="ctr"/>
            <a:r>
              <a:rPr lang="en-CA" sz="1400" b="1" dirty="0"/>
              <a:t>owner exist</a:t>
            </a:r>
          </a:p>
        </p:txBody>
      </p:sp>
      <p:cxnSp>
        <p:nvCxnSpPr>
          <p:cNvPr id="64" name="Connector: Elbow 32">
            <a:extLst>
              <a:ext uri="{FF2B5EF4-FFF2-40B4-BE49-F238E27FC236}">
                <a16:creationId xmlns:a16="http://schemas.microsoft.com/office/drawing/2014/main" id="{F2351596-1D23-46D1-A5B7-82AF65CFFF95}"/>
              </a:ext>
            </a:extLst>
          </p:cNvPr>
          <p:cNvCxnSpPr>
            <a:cxnSpLocks/>
            <a:stCxn id="60" idx="2"/>
            <a:endCxn id="74" idx="0"/>
          </p:cNvCxnSpPr>
          <p:nvPr/>
        </p:nvCxnSpPr>
        <p:spPr>
          <a:xfrm>
            <a:off x="10175813" y="5861006"/>
            <a:ext cx="1" cy="16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AFD1697-7BE2-444C-B1DB-B6C32AD45E96}"/>
              </a:ext>
            </a:extLst>
          </p:cNvPr>
          <p:cNvSpPr txBox="1"/>
          <p:nvPr/>
        </p:nvSpPr>
        <p:spPr>
          <a:xfrm>
            <a:off x="11192581" y="5301641"/>
            <a:ext cx="2324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4D1D8A-0CD9-4BDA-A2B2-C6744BBDC738}"/>
              </a:ext>
            </a:extLst>
          </p:cNvPr>
          <p:cNvSpPr txBox="1"/>
          <p:nvPr/>
        </p:nvSpPr>
        <p:spPr>
          <a:xfrm>
            <a:off x="10265705" y="5860708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cxnSp>
        <p:nvCxnSpPr>
          <p:cNvPr id="67" name="Connector: Elbow 32">
            <a:extLst>
              <a:ext uri="{FF2B5EF4-FFF2-40B4-BE49-F238E27FC236}">
                <a16:creationId xmlns:a16="http://schemas.microsoft.com/office/drawing/2014/main" id="{9CF2EA0B-243F-4794-923E-675F2ED80429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10175814" y="3819263"/>
            <a:ext cx="0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32">
            <a:extLst>
              <a:ext uri="{FF2B5EF4-FFF2-40B4-BE49-F238E27FC236}">
                <a16:creationId xmlns:a16="http://schemas.microsoft.com/office/drawing/2014/main" id="{C025CD8C-521F-4ED9-BF7B-D91224E84B0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10175813" y="4771241"/>
            <a:ext cx="1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3E9317C-13D4-4C0F-BB24-E389444BA429}"/>
              </a:ext>
            </a:extLst>
          </p:cNvPr>
          <p:cNvCxnSpPr>
            <a:cxnSpLocks/>
            <a:stCxn id="60" idx="3"/>
            <a:endCxn id="59" idx="3"/>
          </p:cNvCxnSpPr>
          <p:nvPr/>
        </p:nvCxnSpPr>
        <p:spPr>
          <a:xfrm flipV="1">
            <a:off x="10896060" y="4407987"/>
            <a:ext cx="1" cy="102087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8F9C87D-540B-4728-BC14-5B59C320BC57}"/>
              </a:ext>
            </a:extLst>
          </p:cNvPr>
          <p:cNvSpPr txBox="1"/>
          <p:nvPr/>
        </p:nvSpPr>
        <p:spPr>
          <a:xfrm>
            <a:off x="6125202" y="3089621"/>
            <a:ext cx="8030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1200" i="1" dirty="0"/>
              <a:t>Wrong password or user doesn’t exist </a:t>
            </a:r>
            <a:endParaRPr lang="en-US" sz="1200" i="1" dirty="0"/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075BA629-5C53-43F8-8250-4CABAC1BA18C}"/>
              </a:ext>
            </a:extLst>
          </p:cNvPr>
          <p:cNvSpPr/>
          <p:nvPr/>
        </p:nvSpPr>
        <p:spPr>
          <a:xfrm>
            <a:off x="9455567" y="6023845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Create new owner in “owner” table</a:t>
            </a:r>
          </a:p>
        </p:txBody>
      </p: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734D57A6-92A6-4A1C-BC35-D9F72C21CD35}"/>
              </a:ext>
            </a:extLst>
          </p:cNvPr>
          <p:cNvSpPr/>
          <p:nvPr/>
        </p:nvSpPr>
        <p:spPr>
          <a:xfrm>
            <a:off x="8568410" y="8099943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Go to /owner/:id page</a:t>
            </a:r>
          </a:p>
        </p:txBody>
      </p:sp>
      <p:cxnSp>
        <p:nvCxnSpPr>
          <p:cNvPr id="76" name="Connector: Elbow 32">
            <a:extLst>
              <a:ext uri="{FF2B5EF4-FFF2-40B4-BE49-F238E27FC236}">
                <a16:creationId xmlns:a16="http://schemas.microsoft.com/office/drawing/2014/main" id="{D416EA54-C65C-469D-936F-4C3BA72AC018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 rot="5400000">
            <a:off x="9525531" y="6510207"/>
            <a:ext cx="410137" cy="890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F46C2A72-C9E7-41CE-B020-93779FE0A698}"/>
              </a:ext>
            </a:extLst>
          </p:cNvPr>
          <p:cNvSpPr/>
          <p:nvPr/>
        </p:nvSpPr>
        <p:spPr>
          <a:xfrm>
            <a:off x="8565137" y="7160491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Retrieve ID from “owner” table</a:t>
            </a:r>
          </a:p>
        </p:txBody>
      </p:sp>
      <p:cxnSp>
        <p:nvCxnSpPr>
          <p:cNvPr id="78" name="Connector: Elbow 32">
            <a:extLst>
              <a:ext uri="{FF2B5EF4-FFF2-40B4-BE49-F238E27FC236}">
                <a16:creationId xmlns:a16="http://schemas.microsoft.com/office/drawing/2014/main" id="{A447F7D9-CC3B-47BB-8FB9-5BB9B64D7F9D}"/>
              </a:ext>
            </a:extLst>
          </p:cNvPr>
          <p:cNvCxnSpPr>
            <a:cxnSpLocks/>
            <a:stCxn id="77" idx="2"/>
            <a:endCxn id="75" idx="0"/>
          </p:cNvCxnSpPr>
          <p:nvPr/>
        </p:nvCxnSpPr>
        <p:spPr>
          <a:xfrm>
            <a:off x="9285384" y="7887000"/>
            <a:ext cx="3273" cy="21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BB7E3AB-B570-43D2-8775-427784C60419}"/>
              </a:ext>
            </a:extLst>
          </p:cNvPr>
          <p:cNvSpPr txBox="1"/>
          <p:nvPr/>
        </p:nvSpPr>
        <p:spPr>
          <a:xfrm>
            <a:off x="11221006" y="4407986"/>
            <a:ext cx="9552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200" i="1" dirty="0"/>
              <a:t>Choose</a:t>
            </a:r>
          </a:p>
          <a:p>
            <a:r>
              <a:rPr lang="en-CA" sz="1200" i="1" dirty="0"/>
              <a:t>different</a:t>
            </a:r>
          </a:p>
          <a:p>
            <a:r>
              <a:rPr lang="en-CA" sz="1200" i="1" dirty="0"/>
              <a:t>username 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0019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23E2-BDF7-43CE-A334-AB8DAEB6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</p:spPr>
        <p:txBody>
          <a:bodyPr/>
          <a:lstStyle/>
          <a:p>
            <a:r>
              <a:rPr lang="en-CA" dirty="0"/>
              <a:t>Modal logic</a:t>
            </a:r>
            <a:endParaRPr lang="en-US" dirty="0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E513D03A-878B-4D9D-8860-58A16351DC9D}"/>
              </a:ext>
            </a:extLst>
          </p:cNvPr>
          <p:cNvSpPr/>
          <p:nvPr/>
        </p:nvSpPr>
        <p:spPr>
          <a:xfrm>
            <a:off x="5850900" y="1326584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128FC54-AE62-471A-ADD2-14CF944F959A}"/>
              </a:ext>
            </a:extLst>
          </p:cNvPr>
          <p:cNvSpPr/>
          <p:nvPr/>
        </p:nvSpPr>
        <p:spPr>
          <a:xfrm>
            <a:off x="5850899" y="2209669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“client” modal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A4A80A9A-8E39-4331-967B-1AECB7D7044F}"/>
              </a:ext>
            </a:extLst>
          </p:cNvPr>
          <p:cNvSpPr/>
          <p:nvPr/>
        </p:nvSpPr>
        <p:spPr>
          <a:xfrm>
            <a:off x="4973014" y="3975839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if user exist</a:t>
            </a:r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2BCF2EBD-DC2F-411D-84A7-334D4999602D}"/>
              </a:ext>
            </a:extLst>
          </p:cNvPr>
          <p:cNvSpPr/>
          <p:nvPr/>
        </p:nvSpPr>
        <p:spPr>
          <a:xfrm>
            <a:off x="4973015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FFF8365-8A52-4C5A-8555-E2CDBB4D831A}"/>
              </a:ext>
            </a:extLst>
          </p:cNvPr>
          <p:cNvSpPr/>
          <p:nvPr/>
        </p:nvSpPr>
        <p:spPr>
          <a:xfrm>
            <a:off x="4973014" y="4996711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</a:t>
            </a:r>
          </a:p>
          <a:p>
            <a:pPr algn="ctr"/>
            <a:r>
              <a:rPr lang="en-CA" sz="1400" b="1" dirty="0"/>
              <a:t>password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3A6F152-5949-412A-847A-22C594F4B30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6571146" y="1902781"/>
            <a:ext cx="1" cy="30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FA7DBF-4321-439C-B790-EA7952D58567}"/>
              </a:ext>
            </a:extLst>
          </p:cNvPr>
          <p:cNvCxnSpPr>
            <a:cxnSpLocks/>
            <a:stCxn id="23" idx="1"/>
            <a:endCxn id="21" idx="1"/>
          </p:cNvCxnSpPr>
          <p:nvPr/>
        </p:nvCxnSpPr>
        <p:spPr>
          <a:xfrm rot="10800000" flipH="1">
            <a:off x="4973013" y="2572925"/>
            <a:ext cx="877885" cy="1835063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B893C46-75E3-4706-975C-AD4DACCB4308}"/>
              </a:ext>
            </a:extLst>
          </p:cNvPr>
          <p:cNvCxnSpPr>
            <a:cxnSpLocks/>
            <a:stCxn id="32" idx="1"/>
            <a:endCxn id="21" idx="1"/>
          </p:cNvCxnSpPr>
          <p:nvPr/>
        </p:nvCxnSpPr>
        <p:spPr>
          <a:xfrm rot="10800000" flipH="1">
            <a:off x="4973013" y="2572925"/>
            <a:ext cx="877885" cy="2855935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32">
            <a:extLst>
              <a:ext uri="{FF2B5EF4-FFF2-40B4-BE49-F238E27FC236}">
                <a16:creationId xmlns:a16="http://schemas.microsoft.com/office/drawing/2014/main" id="{E0903A00-538D-44B7-9BB9-B9160D7749D0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5400000">
            <a:off x="5978760" y="2650680"/>
            <a:ext cx="306888" cy="877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32">
            <a:extLst>
              <a:ext uri="{FF2B5EF4-FFF2-40B4-BE49-F238E27FC236}">
                <a16:creationId xmlns:a16="http://schemas.microsoft.com/office/drawing/2014/main" id="{15C4A924-21D6-4EE1-88B0-9C3E7E812184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 flipH="1">
            <a:off x="5693261" y="3819263"/>
            <a:ext cx="1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32">
            <a:extLst>
              <a:ext uri="{FF2B5EF4-FFF2-40B4-BE49-F238E27FC236}">
                <a16:creationId xmlns:a16="http://schemas.microsoft.com/office/drawing/2014/main" id="{B23CE2A6-14BA-4A28-AE6B-7448A474D6A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5693261" y="4840135"/>
            <a:ext cx="0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5ED381-3B72-4022-9A8C-57BCEEF673A5}"/>
              </a:ext>
            </a:extLst>
          </p:cNvPr>
          <p:cNvSpPr txBox="1"/>
          <p:nvPr/>
        </p:nvSpPr>
        <p:spPr>
          <a:xfrm>
            <a:off x="4677939" y="4223321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4F50A0-4A1E-40D8-8344-ED8AC9B9F783}"/>
              </a:ext>
            </a:extLst>
          </p:cNvPr>
          <p:cNvSpPr txBox="1"/>
          <p:nvPr/>
        </p:nvSpPr>
        <p:spPr>
          <a:xfrm>
            <a:off x="4677939" y="5244193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241DA-F6C0-4DE0-9B87-308EAC3C706B}"/>
              </a:ext>
            </a:extLst>
          </p:cNvPr>
          <p:cNvSpPr txBox="1"/>
          <p:nvPr/>
        </p:nvSpPr>
        <p:spPr>
          <a:xfrm>
            <a:off x="5772669" y="483983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BE916A-813E-4A16-8DC9-DB0CCB984A31}"/>
              </a:ext>
            </a:extLst>
          </p:cNvPr>
          <p:cNvSpPr txBox="1"/>
          <p:nvPr/>
        </p:nvSpPr>
        <p:spPr>
          <a:xfrm>
            <a:off x="5772669" y="586100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72" name="Flowchart: Manual Operation 71">
            <a:extLst>
              <a:ext uri="{FF2B5EF4-FFF2-40B4-BE49-F238E27FC236}">
                <a16:creationId xmlns:a16="http://schemas.microsoft.com/office/drawing/2014/main" id="{18656EF9-3875-4A13-9334-A11C96D384AB}"/>
              </a:ext>
            </a:extLst>
          </p:cNvPr>
          <p:cNvSpPr/>
          <p:nvPr/>
        </p:nvSpPr>
        <p:spPr>
          <a:xfrm>
            <a:off x="6776175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“NEW USER”</a:t>
            </a:r>
          </a:p>
          <a:p>
            <a:pPr algn="ctr"/>
            <a:r>
              <a:rPr lang="en-CA" sz="1400" b="1" dirty="0"/>
              <a:t>is clicked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5293DC4-056F-4157-B0C4-606EF6A279F8}"/>
              </a:ext>
            </a:extLst>
          </p:cNvPr>
          <p:cNvCxnSpPr>
            <a:cxnSpLocks/>
            <a:stCxn id="21" idx="2"/>
            <a:endCxn id="72" idx="0"/>
          </p:cNvCxnSpPr>
          <p:nvPr/>
        </p:nvCxnSpPr>
        <p:spPr>
          <a:xfrm rot="16200000" flipH="1">
            <a:off x="6880340" y="2626984"/>
            <a:ext cx="306888" cy="9252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EC16F522-BE27-49C2-8DED-B14234BE8DCA}"/>
              </a:ext>
            </a:extLst>
          </p:cNvPr>
          <p:cNvSpPr/>
          <p:nvPr/>
        </p:nvSpPr>
        <p:spPr>
          <a:xfrm>
            <a:off x="6776175" y="4044732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“new client” modal</a:t>
            </a:r>
          </a:p>
        </p:txBody>
      </p: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B528076E-C954-473A-9F47-D9A4D08F2D21}"/>
              </a:ext>
            </a:extLst>
          </p:cNvPr>
          <p:cNvSpPr/>
          <p:nvPr/>
        </p:nvSpPr>
        <p:spPr>
          <a:xfrm>
            <a:off x="6776174" y="4996710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if user exist</a:t>
            </a:r>
          </a:p>
        </p:txBody>
      </p:sp>
      <p:cxnSp>
        <p:nvCxnSpPr>
          <p:cNvPr id="91" name="Connector: Elbow 32">
            <a:extLst>
              <a:ext uri="{FF2B5EF4-FFF2-40B4-BE49-F238E27FC236}">
                <a16:creationId xmlns:a16="http://schemas.microsoft.com/office/drawing/2014/main" id="{975581E2-6FA3-46ED-90A3-2BC85630795D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>
            <a:off x="7496421" y="5861006"/>
            <a:ext cx="1" cy="16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7F808BA-2B91-46BD-B3C8-DC180FAE6AEA}"/>
              </a:ext>
            </a:extLst>
          </p:cNvPr>
          <p:cNvSpPr txBox="1"/>
          <p:nvPr/>
        </p:nvSpPr>
        <p:spPr>
          <a:xfrm>
            <a:off x="8513189" y="5301641"/>
            <a:ext cx="2324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DE0F3A-604F-4967-BF99-0E41A6406209}"/>
              </a:ext>
            </a:extLst>
          </p:cNvPr>
          <p:cNvSpPr txBox="1"/>
          <p:nvPr/>
        </p:nvSpPr>
        <p:spPr>
          <a:xfrm>
            <a:off x="7586313" y="5860708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cxnSp>
        <p:nvCxnSpPr>
          <p:cNvPr id="94" name="Connector: Elbow 32">
            <a:extLst>
              <a:ext uri="{FF2B5EF4-FFF2-40B4-BE49-F238E27FC236}">
                <a16:creationId xmlns:a16="http://schemas.microsoft.com/office/drawing/2014/main" id="{05F7469F-40A2-4FA4-8C03-BBC44835FAB1}"/>
              </a:ext>
            </a:extLst>
          </p:cNvPr>
          <p:cNvCxnSpPr>
            <a:cxnSpLocks/>
            <a:stCxn id="72" idx="2"/>
            <a:endCxn id="87" idx="0"/>
          </p:cNvCxnSpPr>
          <p:nvPr/>
        </p:nvCxnSpPr>
        <p:spPr>
          <a:xfrm>
            <a:off x="7496422" y="3819263"/>
            <a:ext cx="0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32">
            <a:extLst>
              <a:ext uri="{FF2B5EF4-FFF2-40B4-BE49-F238E27FC236}">
                <a16:creationId xmlns:a16="http://schemas.microsoft.com/office/drawing/2014/main" id="{5C014437-3AA9-4C3C-A24B-B3466DCC3510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 flipH="1">
            <a:off x="7496421" y="4771241"/>
            <a:ext cx="1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35B7E3-FA4C-47E2-BB4A-2576DD23BE8D}"/>
              </a:ext>
            </a:extLst>
          </p:cNvPr>
          <p:cNvCxnSpPr>
            <a:cxnSpLocks/>
            <a:stCxn id="90" idx="3"/>
            <a:endCxn id="87" idx="3"/>
          </p:cNvCxnSpPr>
          <p:nvPr/>
        </p:nvCxnSpPr>
        <p:spPr>
          <a:xfrm flipV="1">
            <a:off x="8216668" y="4407987"/>
            <a:ext cx="1" cy="102087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0603D50-5EB7-46CA-92BD-0ED42BD1F1CA}"/>
              </a:ext>
            </a:extLst>
          </p:cNvPr>
          <p:cNvSpPr txBox="1"/>
          <p:nvPr/>
        </p:nvSpPr>
        <p:spPr>
          <a:xfrm>
            <a:off x="8541614" y="4407986"/>
            <a:ext cx="9552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200" i="1" dirty="0"/>
              <a:t>Choose</a:t>
            </a:r>
          </a:p>
          <a:p>
            <a:r>
              <a:rPr lang="en-CA" sz="1200" i="1" dirty="0"/>
              <a:t>different</a:t>
            </a:r>
          </a:p>
          <a:p>
            <a:r>
              <a:rPr lang="en-CA" sz="1200" i="1" dirty="0"/>
              <a:t>username </a:t>
            </a:r>
            <a:endParaRPr lang="en-US" sz="1200" i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E09F1C-751E-4D0F-ADFC-B0D3E6F7CAFB}"/>
              </a:ext>
            </a:extLst>
          </p:cNvPr>
          <p:cNvSpPr txBox="1"/>
          <p:nvPr/>
        </p:nvSpPr>
        <p:spPr>
          <a:xfrm>
            <a:off x="3445810" y="3089621"/>
            <a:ext cx="8030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1200" i="1" dirty="0"/>
              <a:t>Wrong password or user doesn’t exist </a:t>
            </a:r>
            <a:endParaRPr lang="en-US" sz="1200" i="1" dirty="0"/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1E095996-0A34-4331-ABAD-3CFFB9C760D5}"/>
              </a:ext>
            </a:extLst>
          </p:cNvPr>
          <p:cNvSpPr/>
          <p:nvPr/>
        </p:nvSpPr>
        <p:spPr>
          <a:xfrm>
            <a:off x="6776175" y="6023845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Create new user in “client” table</a:t>
            </a:r>
          </a:p>
        </p:txBody>
      </p:sp>
      <p:cxnSp>
        <p:nvCxnSpPr>
          <p:cNvPr id="127" name="Connector: Elbow 32">
            <a:extLst>
              <a:ext uri="{FF2B5EF4-FFF2-40B4-BE49-F238E27FC236}">
                <a16:creationId xmlns:a16="http://schemas.microsoft.com/office/drawing/2014/main" id="{47E8DC30-28E3-4786-BE6F-092CCC02F0E0}"/>
              </a:ext>
            </a:extLst>
          </p:cNvPr>
          <p:cNvCxnSpPr>
            <a:cxnSpLocks/>
            <a:stCxn id="32" idx="2"/>
            <a:endCxn id="130" idx="0"/>
          </p:cNvCxnSpPr>
          <p:nvPr/>
        </p:nvCxnSpPr>
        <p:spPr>
          <a:xfrm rot="16200000" flipH="1">
            <a:off x="5499884" y="6054383"/>
            <a:ext cx="1299484" cy="912731"/>
          </a:xfrm>
          <a:prstGeom prst="bentConnector3">
            <a:avLst>
              <a:gd name="adj1" fmla="val 840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8CEABC10-B85F-4B2B-B0D2-1C9A295FC1CE}"/>
              </a:ext>
            </a:extLst>
          </p:cNvPr>
          <p:cNvSpPr/>
          <p:nvPr/>
        </p:nvSpPr>
        <p:spPr>
          <a:xfrm>
            <a:off x="5889018" y="8099943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Go to /client/:id page</a:t>
            </a:r>
          </a:p>
        </p:txBody>
      </p:sp>
      <p:cxnSp>
        <p:nvCxnSpPr>
          <p:cNvPr id="129" name="Connector: Elbow 32">
            <a:extLst>
              <a:ext uri="{FF2B5EF4-FFF2-40B4-BE49-F238E27FC236}">
                <a16:creationId xmlns:a16="http://schemas.microsoft.com/office/drawing/2014/main" id="{119AC89C-9F74-48F0-9B93-A598593ACA93}"/>
              </a:ext>
            </a:extLst>
          </p:cNvPr>
          <p:cNvCxnSpPr>
            <a:cxnSpLocks/>
            <a:stCxn id="117" idx="2"/>
            <a:endCxn id="130" idx="0"/>
          </p:cNvCxnSpPr>
          <p:nvPr/>
        </p:nvCxnSpPr>
        <p:spPr>
          <a:xfrm rot="5400000">
            <a:off x="6846139" y="6510207"/>
            <a:ext cx="410137" cy="890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E5468B24-916F-4675-8F84-96C94CA1622E}"/>
              </a:ext>
            </a:extLst>
          </p:cNvPr>
          <p:cNvSpPr/>
          <p:nvPr/>
        </p:nvSpPr>
        <p:spPr>
          <a:xfrm>
            <a:off x="5885745" y="7160491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Retrieve ID from “client” table</a:t>
            </a:r>
          </a:p>
        </p:txBody>
      </p:sp>
      <p:cxnSp>
        <p:nvCxnSpPr>
          <p:cNvPr id="131" name="Connector: Elbow 32">
            <a:extLst>
              <a:ext uri="{FF2B5EF4-FFF2-40B4-BE49-F238E27FC236}">
                <a16:creationId xmlns:a16="http://schemas.microsoft.com/office/drawing/2014/main" id="{F03943B7-A180-4265-B0C5-561260BD5C4A}"/>
              </a:ext>
            </a:extLst>
          </p:cNvPr>
          <p:cNvCxnSpPr>
            <a:cxnSpLocks/>
            <a:stCxn id="130" idx="2"/>
            <a:endCxn id="128" idx="0"/>
          </p:cNvCxnSpPr>
          <p:nvPr/>
        </p:nvCxnSpPr>
        <p:spPr>
          <a:xfrm>
            <a:off x="6605992" y="7887000"/>
            <a:ext cx="3273" cy="21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34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7296</TotalTime>
  <Words>1040</Words>
  <Application>Microsoft Office PowerPoint</Application>
  <PresentationFormat>A3 Paper (297x420 mm)</PresentationFormat>
  <Paragraphs>344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Layers</vt:lpstr>
      <vt:lpstr>Layer’s functions</vt:lpstr>
      <vt:lpstr>Tables – Client</vt:lpstr>
      <vt:lpstr>Tables – Owner</vt:lpstr>
      <vt:lpstr>Tables – Owner (Cont.)</vt:lpstr>
      <vt:lpstr>Still to be defined</vt:lpstr>
      <vt:lpstr>Navigation</vt:lpstr>
      <vt:lpstr>Modal logic</vt:lpstr>
      <vt:lpstr>Modal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Layers</dc:title>
  <dc:creator>Juan Diaz</dc:creator>
  <cp:lastModifiedBy>Juan Diaz</cp:lastModifiedBy>
  <cp:revision>16</cp:revision>
  <cp:lastPrinted>2019-03-08T16:09:52Z</cp:lastPrinted>
  <dcterms:created xsi:type="dcterms:W3CDTF">2019-03-03T04:19:29Z</dcterms:created>
  <dcterms:modified xsi:type="dcterms:W3CDTF">2019-03-13T14:14:05Z</dcterms:modified>
</cp:coreProperties>
</file>