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16" r:id="rId57"/>
    <p:sldId id="325" r:id="rId58"/>
    <p:sldId id="326" r:id="rId59"/>
    <p:sldId id="327" r:id="rId60"/>
    <p:sldId id="346" r:id="rId61"/>
    <p:sldId id="347" r:id="rId62"/>
    <p:sldId id="328" r:id="rId63"/>
    <p:sldId id="329" r:id="rId64"/>
    <p:sldId id="330" r:id="rId65"/>
    <p:sldId id="331" r:id="rId66"/>
    <p:sldId id="332" r:id="rId67"/>
    <p:sldId id="333" r:id="rId68"/>
    <p:sldId id="315" r:id="rId69"/>
    <p:sldId id="334" r:id="rId70"/>
    <p:sldId id="335" r:id="rId71"/>
    <p:sldId id="338" r:id="rId72"/>
    <p:sldId id="337" r:id="rId73"/>
    <p:sldId id="336" r:id="rId74"/>
    <p:sldId id="339" r:id="rId75"/>
    <p:sldId id="340" r:id="rId76"/>
    <p:sldId id="341" r:id="rId77"/>
    <p:sldId id="342" r:id="rId78"/>
    <p:sldId id="343" r:id="rId79"/>
    <p:sldId id="34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2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129177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can leverage SQL but are not relational.</a:t>
            </a:r>
          </a:p>
          <a:p>
            <a:pPr lvl="1"/>
            <a:r>
              <a:rPr lang="en-US" sz="1400" dirty="0"/>
              <a:t>NoSQL databases include MongoDB, </a:t>
            </a:r>
            <a:r>
              <a:rPr lang="en-US" sz="1400" dirty="0" err="1"/>
              <a:t>Couchbase</a:t>
            </a:r>
            <a:r>
              <a:rPr lang="en-US" sz="1400" dirty="0"/>
              <a:t>, Apache Cassandra, and </a:t>
            </a:r>
            <a:r>
              <a:rPr lang="en-US" sz="1400" dirty="0" err="1"/>
              <a:t>Redis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These platforms store massive amounts of data in a variety of raw or structured formats. </a:t>
            </a:r>
          </a:p>
          <a:p>
            <a:pPr lvl="1"/>
            <a:r>
              <a:rPr lang="en-US" sz="1400" dirty="0"/>
              <a:t>Most of these solutions are </a:t>
            </a:r>
            <a:r>
              <a:rPr lang="en-US" sz="1400" b="1" dirty="0"/>
              <a:t>distributed</a:t>
            </a:r>
            <a:r>
              <a:rPr lang="en-US" sz="14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dirty="0"/>
              <a:t>Do not fall into the trap of treating all data problems as Big Data problems, because most are not. </a:t>
            </a:r>
          </a:p>
          <a:p>
            <a:pPr lvl="1"/>
            <a:r>
              <a:rPr lang="en-US" dirty="0"/>
              <a:t>While Big Data will continue to grow, data will always come in all shapes and sizes.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4966" y="474133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Thomas Nield</a:t>
            </a:r>
          </a:p>
          <a:p>
            <a:pPr marL="0" indent="0">
              <a:buNone/>
            </a:pPr>
            <a:r>
              <a:rPr lang="en-US" dirty="0"/>
              <a:t>Revenue Management at Southwest Airlines</a:t>
            </a:r>
          </a:p>
          <a:p>
            <a:pPr marL="0" indent="0">
              <a:buNone/>
            </a:pPr>
            <a:r>
              <a:rPr lang="en-US" dirty="0"/>
              <a:t>Technical Proficiencies: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54811"/>
              </p:ext>
            </p:extLst>
          </p:nvPr>
        </p:nvGraphicFramePr>
        <p:xfrm>
          <a:off x="1389226" y="2855592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8514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773471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Database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Business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UX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Kotlin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Reactive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15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8173" y="482760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Windows Phones,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Just download and copy the folder contents to a location of your choice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IT professionals can both reap benefits from learning SQL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2016 Survey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IT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descending\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= 1s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811231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positive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773</TotalTime>
  <Words>3208</Words>
  <Application>Microsoft Office PowerPoint</Application>
  <PresentationFormat>Widescreen</PresentationFormat>
  <Paragraphs>558</Paragraphs>
  <Slides>79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173</cp:revision>
  <dcterms:created xsi:type="dcterms:W3CDTF">2016-08-14T20:32:10Z</dcterms:created>
  <dcterms:modified xsi:type="dcterms:W3CDTF">2017-08-23T15:56:03Z</dcterms:modified>
  <cp:version/>
</cp:coreProperties>
</file>