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16" r:id="rId57"/>
    <p:sldId id="325" r:id="rId58"/>
    <p:sldId id="326" r:id="rId59"/>
    <p:sldId id="327" r:id="rId60"/>
    <p:sldId id="346" r:id="rId61"/>
    <p:sldId id="347" r:id="rId62"/>
    <p:sldId id="328" r:id="rId63"/>
    <p:sldId id="329" r:id="rId64"/>
    <p:sldId id="330" r:id="rId65"/>
    <p:sldId id="331" r:id="rId66"/>
    <p:sldId id="332" r:id="rId67"/>
    <p:sldId id="333" r:id="rId68"/>
    <p:sldId id="315" r:id="rId69"/>
    <p:sldId id="334" r:id="rId70"/>
    <p:sldId id="335" r:id="rId71"/>
    <p:sldId id="338" r:id="rId72"/>
    <p:sldId id="337" r:id="rId73"/>
    <p:sldId id="336" r:id="rId74"/>
    <p:sldId id="339" r:id="rId75"/>
    <p:sldId id="340" r:id="rId76"/>
    <p:sldId id="341" r:id="rId77"/>
    <p:sldId id="342" r:id="rId78"/>
    <p:sldId id="343" r:id="rId79"/>
    <p:sldId id="34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82" d="100"/>
          <a:sy n="82" d="100"/>
        </p:scale>
        <p:origin x="126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129177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can leverage SQL but are not relational.</a:t>
            </a:r>
          </a:p>
          <a:p>
            <a:pPr lvl="1"/>
            <a:r>
              <a:rPr lang="en-US" sz="1400" dirty="0"/>
              <a:t>NoSQL databases include MongoDB, </a:t>
            </a:r>
            <a:r>
              <a:rPr lang="en-US" sz="1400" dirty="0" err="1"/>
              <a:t>Couchbase</a:t>
            </a:r>
            <a:r>
              <a:rPr lang="en-US" sz="1400" dirty="0"/>
              <a:t>, Apache Cassandra, and </a:t>
            </a:r>
            <a:r>
              <a:rPr lang="en-US" sz="1400" dirty="0" err="1"/>
              <a:t>Redis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These platforms store massive amounts of data in a variety of raw or structured formats. </a:t>
            </a:r>
          </a:p>
          <a:p>
            <a:pPr lvl="1"/>
            <a:r>
              <a:rPr lang="en-US" sz="1400" dirty="0"/>
              <a:t>Most of these solutions are </a:t>
            </a:r>
            <a:r>
              <a:rPr lang="en-US" sz="1400" b="1" dirty="0"/>
              <a:t>distributed</a:t>
            </a:r>
            <a:r>
              <a:rPr lang="en-US" sz="14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dirty="0"/>
              <a:t>Do not fall into the trap of treating all data problems as Big Data problems, because most are not. </a:t>
            </a:r>
          </a:p>
          <a:p>
            <a:pPr lvl="1"/>
            <a:r>
              <a:rPr lang="en-US" dirty="0"/>
              <a:t>While Big Data will continue to grow, data will always come in all shapes and sizes.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4966" y="474133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5210949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Thomas Nield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Business Consultant for Southwest Airlines in Schedule Initiatives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Author of </a:t>
            </a:r>
            <a:r>
              <a:rPr lang="en-US" i="1" dirty="0">
                <a:solidFill>
                  <a:srgbClr val="FF0000"/>
                </a:solidFill>
              </a:rPr>
              <a:t>Getting Started with SQL </a:t>
            </a:r>
            <a:r>
              <a:rPr lang="en-US" dirty="0"/>
              <a:t>by O'Reilly and </a:t>
            </a:r>
            <a:r>
              <a:rPr lang="en-US" i="1" dirty="0">
                <a:solidFill>
                  <a:srgbClr val="FF0000"/>
                </a:solidFill>
              </a:rPr>
              <a:t>Learning RxJava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by </a:t>
            </a:r>
            <a:r>
              <a:rPr lang="en-US" dirty="0" err="1"/>
              <a:t>Packt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 Teaches a few online trainings at O'Reilly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/>
              <a:t>SQL Fundamentals for Data</a:t>
            </a:r>
            <a:endParaRPr lang="en-US" sz="1600" dirty="0"/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/>
              <a:t>Advanced SQL for Data Analysis</a:t>
            </a:r>
          </a:p>
          <a:p>
            <a:pPr marL="154951" lvl="1" indent="0">
              <a:lnSpc>
                <a:spcPct val="170000"/>
              </a:lnSpc>
              <a:buNone/>
            </a:pPr>
            <a:r>
              <a:rPr lang="en-US" sz="1600" i="1" dirty="0"/>
              <a:t>Reactive Python for Data Science</a:t>
            </a:r>
          </a:p>
          <a:p>
            <a:pPr marL="0" indent="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8173" y="482760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Windows Phones,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Just download and copy the folder contents to a location of your choice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Technology professionals can both reap benefits from learning SQL.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Annual Survey.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IT.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Technology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= 1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707600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PRIMARY_CONTACT_ATTENDEE_ID)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PRIMARY_CONTACT_ATTENDEE_ID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1103</TotalTime>
  <Words>3107</Words>
  <Application>Microsoft Office PowerPoint</Application>
  <PresentationFormat>Widescreen</PresentationFormat>
  <Paragraphs>541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Consolas</vt:lpstr>
      <vt:lpstr>FreeSans</vt:lpstr>
      <vt:lpstr>Segoe UI</vt:lpstr>
      <vt:lpstr>Segoe UI (Body)</vt:lpstr>
      <vt:lpstr>Segoe UI Light</vt:lpstr>
      <vt:lpstr>Source Sans Pro</vt:lpstr>
      <vt:lpstr>源ノ角ゴシック Normal</vt:lpstr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185</cp:revision>
  <dcterms:created xsi:type="dcterms:W3CDTF">2016-08-14T20:32:10Z</dcterms:created>
  <dcterms:modified xsi:type="dcterms:W3CDTF">2017-09-21T17:55:52Z</dcterms:modified>
  <cp:version/>
</cp:coreProperties>
</file>