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621963" cy="3240088"/>
  <p:notesSz cx="6858000" cy="9144000"/>
  <p:defaultTextStyle>
    <a:defPPr>
      <a:defRPr lang="zh-CN"/>
    </a:defPPr>
    <a:lvl1pPr marL="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2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5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9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4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7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51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02" y="-486"/>
      </p:cViewPr>
      <p:guideLst>
        <p:guide orient="horz" pos="1021"/>
        <p:guide pos="33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96AF2-033F-4283-914C-43BE3A6D9021}" type="datetimeFigureOut">
              <a:rPr lang="zh-CN" altLang="en-US" smtClean="0"/>
              <a:pPr/>
              <a:t>2013/11/24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190750" y="685800"/>
            <a:ext cx="11239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8476B-8170-4D8C-A18F-68F01BC71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2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75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9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64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7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51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190750" y="685800"/>
            <a:ext cx="112395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8E109-520F-4368-B376-C091F4D4A61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6649" y="1006530"/>
            <a:ext cx="9028668" cy="694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93295" y="1836050"/>
            <a:ext cx="7435376" cy="8280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00924" y="129756"/>
            <a:ext cx="2389942" cy="2764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1099" y="129756"/>
            <a:ext cx="6992792" cy="2764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062" y="2082058"/>
            <a:ext cx="9028668" cy="643517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062" y="1373289"/>
            <a:ext cx="9028668" cy="70876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1099" y="756021"/>
            <a:ext cx="4691367" cy="2138308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99499" y="756021"/>
            <a:ext cx="4691367" cy="2138308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1098" y="725270"/>
            <a:ext cx="4693211" cy="3022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4" indent="0">
              <a:buNone/>
              <a:defRPr sz="2000" b="1"/>
            </a:lvl2pPr>
            <a:lvl3pPr marL="914288" indent="0">
              <a:buNone/>
              <a:defRPr sz="1800" b="1"/>
            </a:lvl3pPr>
            <a:lvl4pPr marL="1371432" indent="0">
              <a:buNone/>
              <a:defRPr sz="1600" b="1"/>
            </a:lvl4pPr>
            <a:lvl5pPr marL="1828575" indent="0">
              <a:buNone/>
              <a:defRPr sz="1600" b="1"/>
            </a:lvl5pPr>
            <a:lvl6pPr marL="2285719" indent="0">
              <a:buNone/>
              <a:defRPr sz="1600" b="1"/>
            </a:lvl6pPr>
            <a:lvl7pPr marL="2742864" indent="0">
              <a:buNone/>
              <a:defRPr sz="1600" b="1"/>
            </a:lvl7pPr>
            <a:lvl8pPr marL="3200007" indent="0">
              <a:buNone/>
              <a:defRPr sz="1600" b="1"/>
            </a:lvl8pPr>
            <a:lvl9pPr marL="365715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1098" y="1027529"/>
            <a:ext cx="4693211" cy="1866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95811" y="725270"/>
            <a:ext cx="4695055" cy="3022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4" indent="0">
              <a:buNone/>
              <a:defRPr sz="2000" b="1"/>
            </a:lvl2pPr>
            <a:lvl3pPr marL="914288" indent="0">
              <a:buNone/>
              <a:defRPr sz="1800" b="1"/>
            </a:lvl3pPr>
            <a:lvl4pPr marL="1371432" indent="0">
              <a:buNone/>
              <a:defRPr sz="1600" b="1"/>
            </a:lvl4pPr>
            <a:lvl5pPr marL="1828575" indent="0">
              <a:buNone/>
              <a:defRPr sz="1600" b="1"/>
            </a:lvl5pPr>
            <a:lvl6pPr marL="2285719" indent="0">
              <a:buNone/>
              <a:defRPr sz="1600" b="1"/>
            </a:lvl6pPr>
            <a:lvl7pPr marL="2742864" indent="0">
              <a:buNone/>
              <a:defRPr sz="1600" b="1"/>
            </a:lvl7pPr>
            <a:lvl8pPr marL="3200007" indent="0">
              <a:buNone/>
              <a:defRPr sz="1600" b="1"/>
            </a:lvl8pPr>
            <a:lvl9pPr marL="365715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95811" y="1027529"/>
            <a:ext cx="4695055" cy="1866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101" y="129004"/>
            <a:ext cx="3494553" cy="5490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2894" y="129005"/>
            <a:ext cx="5937972" cy="27653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1101" y="678019"/>
            <a:ext cx="3494553" cy="2216310"/>
          </a:xfrm>
        </p:spPr>
        <p:txBody>
          <a:bodyPr/>
          <a:lstStyle>
            <a:lvl1pPr marL="0" indent="0">
              <a:buNone/>
              <a:defRPr sz="1400"/>
            </a:lvl1pPr>
            <a:lvl2pPr marL="457144" indent="0">
              <a:buNone/>
              <a:defRPr sz="1200"/>
            </a:lvl2pPr>
            <a:lvl3pPr marL="914288" indent="0">
              <a:buNone/>
              <a:defRPr sz="1000"/>
            </a:lvl3pPr>
            <a:lvl4pPr marL="1371432" indent="0">
              <a:buNone/>
              <a:defRPr sz="900"/>
            </a:lvl4pPr>
            <a:lvl5pPr marL="1828575" indent="0">
              <a:buNone/>
              <a:defRPr sz="900"/>
            </a:lvl5pPr>
            <a:lvl6pPr marL="2285719" indent="0">
              <a:buNone/>
              <a:defRPr sz="900"/>
            </a:lvl6pPr>
            <a:lvl7pPr marL="2742864" indent="0">
              <a:buNone/>
              <a:defRPr sz="900"/>
            </a:lvl7pPr>
            <a:lvl8pPr marL="3200007" indent="0">
              <a:buNone/>
              <a:defRPr sz="900"/>
            </a:lvl8pPr>
            <a:lvl9pPr marL="365715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1981" y="2268061"/>
            <a:ext cx="6373178" cy="2677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1981" y="289510"/>
            <a:ext cx="6373178" cy="1944053"/>
          </a:xfrm>
        </p:spPr>
        <p:txBody>
          <a:bodyPr/>
          <a:lstStyle>
            <a:lvl1pPr marL="0" indent="0">
              <a:buNone/>
              <a:defRPr sz="3100"/>
            </a:lvl1pPr>
            <a:lvl2pPr marL="457144" indent="0">
              <a:buNone/>
              <a:defRPr sz="2700"/>
            </a:lvl2pPr>
            <a:lvl3pPr marL="914288" indent="0">
              <a:buNone/>
              <a:defRPr sz="2400"/>
            </a:lvl3pPr>
            <a:lvl4pPr marL="1371432" indent="0">
              <a:buNone/>
              <a:defRPr sz="2000"/>
            </a:lvl4pPr>
            <a:lvl5pPr marL="1828575" indent="0">
              <a:buNone/>
              <a:defRPr sz="2000"/>
            </a:lvl5pPr>
            <a:lvl6pPr marL="2285719" indent="0">
              <a:buNone/>
              <a:defRPr sz="2000"/>
            </a:lvl6pPr>
            <a:lvl7pPr marL="2742864" indent="0">
              <a:buNone/>
              <a:defRPr sz="2000"/>
            </a:lvl7pPr>
            <a:lvl8pPr marL="3200007" indent="0">
              <a:buNone/>
              <a:defRPr sz="2000"/>
            </a:lvl8pPr>
            <a:lvl9pPr marL="3657151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81981" y="2535819"/>
            <a:ext cx="6373178" cy="380260"/>
          </a:xfrm>
        </p:spPr>
        <p:txBody>
          <a:bodyPr/>
          <a:lstStyle>
            <a:lvl1pPr marL="0" indent="0">
              <a:buNone/>
              <a:defRPr sz="1400"/>
            </a:lvl1pPr>
            <a:lvl2pPr marL="457144" indent="0">
              <a:buNone/>
              <a:defRPr sz="1200"/>
            </a:lvl2pPr>
            <a:lvl3pPr marL="914288" indent="0">
              <a:buNone/>
              <a:defRPr sz="1000"/>
            </a:lvl3pPr>
            <a:lvl4pPr marL="1371432" indent="0">
              <a:buNone/>
              <a:defRPr sz="900"/>
            </a:lvl4pPr>
            <a:lvl5pPr marL="1828575" indent="0">
              <a:buNone/>
              <a:defRPr sz="900"/>
            </a:lvl5pPr>
            <a:lvl6pPr marL="2285719" indent="0">
              <a:buNone/>
              <a:defRPr sz="900"/>
            </a:lvl6pPr>
            <a:lvl7pPr marL="2742864" indent="0">
              <a:buNone/>
              <a:defRPr sz="900"/>
            </a:lvl7pPr>
            <a:lvl8pPr marL="3200007" indent="0">
              <a:buNone/>
              <a:defRPr sz="900"/>
            </a:lvl8pPr>
            <a:lvl9pPr marL="365715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31100" y="129756"/>
            <a:ext cx="9559768" cy="540015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1100" y="756021"/>
            <a:ext cx="9559768" cy="2138308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1098" y="3003084"/>
            <a:ext cx="2478459" cy="17250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29172" y="3003084"/>
            <a:ext cx="3363622" cy="17250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12408" y="3003084"/>
            <a:ext cx="2478459" cy="17250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8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8" indent="-342858" algn="l" defTabSz="914288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8" indent="-285715" algn="l" defTabSz="914288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0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4" indent="-228572" algn="l" defTabSz="91428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7" indent="-228572" algn="l" defTabSz="91428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2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6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9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3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2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5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9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4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7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51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Object 2"/>
          <p:cNvGraphicFramePr>
            <a:graphicFrameLocks noChangeAspect="1"/>
          </p:cNvGraphicFramePr>
          <p:nvPr/>
        </p:nvGraphicFramePr>
        <p:xfrm>
          <a:off x="1773114" y="48407"/>
          <a:ext cx="1823355" cy="1357323"/>
        </p:xfrm>
        <a:graphic>
          <a:graphicData uri="http://schemas.openxmlformats.org/presentationml/2006/ole">
            <p:oleObj spid="_x0000_s1036" name="Acrobat Document" r:id="rId4" imgW="5962454" imgH="4438518" progId="Acrobat.Document.11">
              <p:embed/>
            </p:oleObj>
          </a:graphicData>
        </a:graphic>
      </p:graphicFrame>
      <p:graphicFrame>
        <p:nvGraphicFramePr>
          <p:cNvPr id="229" name="Object 3"/>
          <p:cNvGraphicFramePr>
            <a:graphicFrameLocks noChangeAspect="1"/>
          </p:cNvGraphicFramePr>
          <p:nvPr/>
        </p:nvGraphicFramePr>
        <p:xfrm>
          <a:off x="24569" y="48407"/>
          <a:ext cx="1823355" cy="1357323"/>
        </p:xfrm>
        <a:graphic>
          <a:graphicData uri="http://schemas.openxmlformats.org/presentationml/2006/ole">
            <p:oleObj spid="_x0000_s1037" name="Acrobat Document" r:id="rId5" imgW="5962454" imgH="4438518" progId="Acrobat.Document.11">
              <p:embed/>
            </p:oleObj>
          </a:graphicData>
        </a:graphic>
      </p:graphicFrame>
      <p:graphicFrame>
        <p:nvGraphicFramePr>
          <p:cNvPr id="230" name="Object 4"/>
          <p:cNvGraphicFramePr>
            <a:graphicFrameLocks noChangeAspect="1"/>
          </p:cNvGraphicFramePr>
          <p:nvPr/>
        </p:nvGraphicFramePr>
        <p:xfrm>
          <a:off x="6311113" y="1691482"/>
          <a:ext cx="2171677" cy="1523984"/>
        </p:xfrm>
        <a:graphic>
          <a:graphicData uri="http://schemas.openxmlformats.org/presentationml/2006/ole">
            <p:oleObj spid="_x0000_s1038" name="Acrobat Document" r:id="rId6" imgW="5429051" imgH="3809843" progId="Acrobat.Document.11">
              <p:embed/>
            </p:oleObj>
          </a:graphicData>
        </a:graphic>
      </p:graphicFrame>
      <p:graphicFrame>
        <p:nvGraphicFramePr>
          <p:cNvPr id="231" name="Object 5"/>
          <p:cNvGraphicFramePr>
            <a:graphicFrameLocks noChangeAspect="1"/>
          </p:cNvGraphicFramePr>
          <p:nvPr/>
        </p:nvGraphicFramePr>
        <p:xfrm>
          <a:off x="8404244" y="1691482"/>
          <a:ext cx="2171677" cy="1523984"/>
        </p:xfrm>
        <a:graphic>
          <a:graphicData uri="http://schemas.openxmlformats.org/presentationml/2006/ole">
            <p:oleObj spid="_x0000_s1039" name="Acrobat Document" r:id="rId7" imgW="5429051" imgH="3809843" progId="Acrobat.Document.11">
              <p:embed/>
            </p:oleObj>
          </a:graphicData>
        </a:graphic>
      </p:graphicFrame>
      <p:graphicFrame>
        <p:nvGraphicFramePr>
          <p:cNvPr id="232" name="Object 6"/>
          <p:cNvGraphicFramePr>
            <a:graphicFrameLocks noChangeAspect="1"/>
          </p:cNvGraphicFramePr>
          <p:nvPr/>
        </p:nvGraphicFramePr>
        <p:xfrm>
          <a:off x="24569" y="1667696"/>
          <a:ext cx="2171677" cy="1523984"/>
        </p:xfrm>
        <a:graphic>
          <a:graphicData uri="http://schemas.openxmlformats.org/presentationml/2006/ole">
            <p:oleObj spid="_x0000_s1040" name="Acrobat Document" r:id="rId8" imgW="5429051" imgH="3809843" progId="Acrobat.Document.11">
              <p:embed/>
            </p:oleObj>
          </a:graphicData>
        </a:graphic>
      </p:graphicFrame>
      <p:cxnSp>
        <p:nvCxnSpPr>
          <p:cNvPr id="233" name="直接箭头连接符 232"/>
          <p:cNvCxnSpPr>
            <a:endCxn id="663" idx="1"/>
          </p:cNvCxnSpPr>
          <p:nvPr/>
        </p:nvCxnSpPr>
        <p:spPr>
          <a:xfrm>
            <a:off x="3667907" y="862876"/>
            <a:ext cx="1643074" cy="70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/>
          <p:cNvCxnSpPr/>
          <p:nvPr/>
        </p:nvCxnSpPr>
        <p:spPr>
          <a:xfrm rot="5400000">
            <a:off x="10061607" y="1298572"/>
            <a:ext cx="642940" cy="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/>
          <p:nvPr/>
        </p:nvCxnSpPr>
        <p:spPr>
          <a:xfrm rot="10800000">
            <a:off x="2382023" y="2405862"/>
            <a:ext cx="378621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344" idx="6"/>
            <a:endCxn id="348" idx="3"/>
          </p:cNvCxnSpPr>
          <p:nvPr/>
        </p:nvCxnSpPr>
        <p:spPr>
          <a:xfrm flipV="1">
            <a:off x="7994276" y="1165055"/>
            <a:ext cx="722178" cy="36498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>
            <a:stCxn id="344" idx="6"/>
            <a:endCxn id="346" idx="2"/>
          </p:cNvCxnSpPr>
          <p:nvPr/>
        </p:nvCxnSpPr>
        <p:spPr>
          <a:xfrm>
            <a:off x="7994276" y="1530044"/>
            <a:ext cx="1140198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连接符 342"/>
          <p:cNvCxnSpPr>
            <a:stCxn id="346" idx="6"/>
            <a:endCxn id="350" idx="3"/>
          </p:cNvCxnSpPr>
          <p:nvPr/>
        </p:nvCxnSpPr>
        <p:spPr>
          <a:xfrm flipV="1">
            <a:off x="9314474" y="1165055"/>
            <a:ext cx="663527" cy="36498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椭圆 343"/>
          <p:cNvSpPr/>
          <p:nvPr/>
        </p:nvSpPr>
        <p:spPr>
          <a:xfrm>
            <a:off x="7814276" y="1440043"/>
            <a:ext cx="180000" cy="1800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9134474" y="1440043"/>
            <a:ext cx="180000" cy="1800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7" name="直接连接符 346"/>
          <p:cNvCxnSpPr>
            <a:stCxn id="348" idx="6"/>
            <a:endCxn id="350" idx="2"/>
          </p:cNvCxnSpPr>
          <p:nvPr/>
        </p:nvCxnSpPr>
        <p:spPr>
          <a:xfrm>
            <a:off x="8870094" y="1101416"/>
            <a:ext cx="1081547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椭圆 347"/>
          <p:cNvSpPr/>
          <p:nvPr/>
        </p:nvSpPr>
        <p:spPr>
          <a:xfrm>
            <a:off x="8690094" y="1011415"/>
            <a:ext cx="180000" cy="1800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9951641" y="1011415"/>
            <a:ext cx="180000" cy="1800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矩形 350"/>
          <p:cNvSpPr/>
          <p:nvPr/>
        </p:nvSpPr>
        <p:spPr>
          <a:xfrm>
            <a:off x="8597129" y="1477168"/>
            <a:ext cx="72000" cy="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矩形 352"/>
          <p:cNvSpPr/>
          <p:nvPr/>
        </p:nvSpPr>
        <p:spPr>
          <a:xfrm>
            <a:off x="8152749" y="774906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矩形 353"/>
          <p:cNvSpPr/>
          <p:nvPr/>
        </p:nvSpPr>
        <p:spPr>
          <a:xfrm>
            <a:off x="8599939" y="579156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矩形 354"/>
          <p:cNvSpPr/>
          <p:nvPr/>
        </p:nvSpPr>
        <p:spPr>
          <a:xfrm>
            <a:off x="9163797" y="579156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6" name="直接连接符 355"/>
          <p:cNvCxnSpPr>
            <a:stCxn id="348" idx="0"/>
            <a:endCxn id="353" idx="2"/>
          </p:cNvCxnSpPr>
          <p:nvPr/>
        </p:nvCxnSpPr>
        <p:spPr>
          <a:xfrm rot="16200000" flipV="1">
            <a:off x="8415667" y="646987"/>
            <a:ext cx="146510" cy="582345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>
            <a:stCxn id="360" idx="2"/>
            <a:endCxn id="348" idx="0"/>
          </p:cNvCxnSpPr>
          <p:nvPr/>
        </p:nvCxnSpPr>
        <p:spPr>
          <a:xfrm rot="16200000" flipH="1">
            <a:off x="8696807" y="928128"/>
            <a:ext cx="146510" cy="20063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/>
          <p:cNvCxnSpPr>
            <a:stCxn id="355" idx="2"/>
            <a:endCxn id="348" idx="0"/>
          </p:cNvCxnSpPr>
          <p:nvPr/>
        </p:nvCxnSpPr>
        <p:spPr>
          <a:xfrm rot="5400000">
            <a:off x="8823316" y="625934"/>
            <a:ext cx="342260" cy="428703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/>
          <p:cNvCxnSpPr>
            <a:stCxn id="354" idx="2"/>
            <a:endCxn id="348" idx="0"/>
          </p:cNvCxnSpPr>
          <p:nvPr/>
        </p:nvCxnSpPr>
        <p:spPr>
          <a:xfrm rot="16200000" flipH="1">
            <a:off x="8541386" y="772707"/>
            <a:ext cx="342260" cy="135155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矩形 359"/>
          <p:cNvSpPr/>
          <p:nvPr/>
        </p:nvSpPr>
        <p:spPr>
          <a:xfrm>
            <a:off x="8715031" y="774906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3" name="矩形 372"/>
          <p:cNvSpPr/>
          <p:nvPr/>
        </p:nvSpPr>
        <p:spPr>
          <a:xfrm>
            <a:off x="9438633" y="774906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4" name="矩形 373"/>
          <p:cNvSpPr/>
          <p:nvPr/>
        </p:nvSpPr>
        <p:spPr>
          <a:xfrm>
            <a:off x="9892127" y="579156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5" name="矩形 374"/>
          <p:cNvSpPr/>
          <p:nvPr/>
        </p:nvSpPr>
        <p:spPr>
          <a:xfrm>
            <a:off x="10435955" y="579156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6" name="直接连接符 375"/>
          <p:cNvCxnSpPr>
            <a:stCxn id="350" idx="0"/>
            <a:endCxn id="373" idx="2"/>
          </p:cNvCxnSpPr>
          <p:nvPr/>
        </p:nvCxnSpPr>
        <p:spPr>
          <a:xfrm rot="16200000" flipV="1">
            <a:off x="9689382" y="659156"/>
            <a:ext cx="146510" cy="558008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>
            <a:stCxn id="382" idx="2"/>
            <a:endCxn id="350" idx="0"/>
          </p:cNvCxnSpPr>
          <p:nvPr/>
        </p:nvCxnSpPr>
        <p:spPr>
          <a:xfrm rot="16200000" flipH="1">
            <a:off x="9960510" y="930284"/>
            <a:ext cx="146510" cy="1575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连接符 378"/>
          <p:cNvCxnSpPr>
            <a:stCxn id="375" idx="2"/>
            <a:endCxn id="350" idx="0"/>
          </p:cNvCxnSpPr>
          <p:nvPr/>
        </p:nvCxnSpPr>
        <p:spPr>
          <a:xfrm rot="5400000">
            <a:off x="10090168" y="620628"/>
            <a:ext cx="342260" cy="439314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连接符 379"/>
          <p:cNvCxnSpPr>
            <a:stCxn id="374" idx="2"/>
            <a:endCxn id="350" idx="0"/>
          </p:cNvCxnSpPr>
          <p:nvPr/>
        </p:nvCxnSpPr>
        <p:spPr>
          <a:xfrm rot="16200000" flipH="1">
            <a:off x="9818254" y="788028"/>
            <a:ext cx="342260" cy="104514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矩形 381"/>
          <p:cNvSpPr/>
          <p:nvPr/>
        </p:nvSpPr>
        <p:spPr>
          <a:xfrm>
            <a:off x="9980889" y="774906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矩形 394"/>
          <p:cNvSpPr/>
          <p:nvPr/>
        </p:nvSpPr>
        <p:spPr>
          <a:xfrm>
            <a:off x="9629343" y="1262854"/>
            <a:ext cx="71438" cy="7143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矩形 395"/>
          <p:cNvSpPr/>
          <p:nvPr/>
        </p:nvSpPr>
        <p:spPr>
          <a:xfrm>
            <a:off x="7311245" y="1172855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矩形 397"/>
          <p:cNvSpPr/>
          <p:nvPr/>
        </p:nvSpPr>
        <p:spPr>
          <a:xfrm>
            <a:off x="7758435" y="978692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矩形 398"/>
          <p:cNvSpPr/>
          <p:nvPr/>
        </p:nvSpPr>
        <p:spPr>
          <a:xfrm>
            <a:off x="8322293" y="978692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1" name="直接连接符 400"/>
          <p:cNvCxnSpPr>
            <a:stCxn id="344" idx="0"/>
            <a:endCxn id="396" idx="2"/>
          </p:cNvCxnSpPr>
          <p:nvPr/>
        </p:nvCxnSpPr>
        <p:spPr>
          <a:xfrm rot="16200000" flipV="1">
            <a:off x="7541667" y="1077433"/>
            <a:ext cx="177189" cy="54803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407" idx="2"/>
            <a:endCxn id="344" idx="0"/>
          </p:cNvCxnSpPr>
          <p:nvPr/>
        </p:nvCxnSpPr>
        <p:spPr>
          <a:xfrm rot="5400000">
            <a:off x="7822808" y="1344323"/>
            <a:ext cx="177189" cy="1425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/>
          <p:cNvCxnSpPr>
            <a:stCxn id="399" idx="2"/>
            <a:endCxn id="344" idx="0"/>
          </p:cNvCxnSpPr>
          <p:nvPr/>
        </p:nvCxnSpPr>
        <p:spPr>
          <a:xfrm rot="5400000">
            <a:off x="7950109" y="1022859"/>
            <a:ext cx="371352" cy="46301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连接符 404"/>
          <p:cNvCxnSpPr>
            <a:stCxn id="398" idx="2"/>
            <a:endCxn id="344" idx="0"/>
          </p:cNvCxnSpPr>
          <p:nvPr/>
        </p:nvCxnSpPr>
        <p:spPr>
          <a:xfrm rot="16200000" flipH="1">
            <a:off x="7668179" y="1203946"/>
            <a:ext cx="371352" cy="10084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矩形 406"/>
          <p:cNvSpPr/>
          <p:nvPr/>
        </p:nvSpPr>
        <p:spPr>
          <a:xfrm>
            <a:off x="7873527" y="1172855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8" name="矩形 417"/>
          <p:cNvSpPr/>
          <p:nvPr/>
        </p:nvSpPr>
        <p:spPr>
          <a:xfrm>
            <a:off x="8597129" y="1172855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9" name="矩形 418"/>
          <p:cNvSpPr/>
          <p:nvPr/>
        </p:nvSpPr>
        <p:spPr>
          <a:xfrm>
            <a:off x="9050623" y="978692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1" name="矩形 420"/>
          <p:cNvSpPr/>
          <p:nvPr/>
        </p:nvSpPr>
        <p:spPr>
          <a:xfrm>
            <a:off x="8327129" y="1262854"/>
            <a:ext cx="71438" cy="7143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2" name="矩形 421"/>
          <p:cNvSpPr/>
          <p:nvPr/>
        </p:nvSpPr>
        <p:spPr>
          <a:xfrm>
            <a:off x="9594451" y="978692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4" name="直接连接符 423"/>
          <p:cNvCxnSpPr>
            <a:stCxn id="346" idx="0"/>
            <a:endCxn id="418" idx="2"/>
          </p:cNvCxnSpPr>
          <p:nvPr/>
        </p:nvCxnSpPr>
        <p:spPr>
          <a:xfrm rot="16200000" flipV="1">
            <a:off x="8844708" y="1060276"/>
            <a:ext cx="177189" cy="582345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31" idx="2"/>
            <a:endCxn id="346" idx="0"/>
          </p:cNvCxnSpPr>
          <p:nvPr/>
        </p:nvCxnSpPr>
        <p:spPr>
          <a:xfrm rot="16200000" flipH="1">
            <a:off x="9115835" y="1331403"/>
            <a:ext cx="177189" cy="40089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>
            <a:stCxn id="422" idx="2"/>
            <a:endCxn id="346" idx="0"/>
          </p:cNvCxnSpPr>
          <p:nvPr/>
        </p:nvCxnSpPr>
        <p:spPr>
          <a:xfrm rot="5400000">
            <a:off x="9246287" y="1046879"/>
            <a:ext cx="371352" cy="41497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19" idx="2"/>
            <a:endCxn id="346" idx="0"/>
          </p:cNvCxnSpPr>
          <p:nvPr/>
        </p:nvCxnSpPr>
        <p:spPr>
          <a:xfrm rot="16200000" flipH="1">
            <a:off x="8974372" y="1189941"/>
            <a:ext cx="371352" cy="12885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矩形 430"/>
          <p:cNvSpPr/>
          <p:nvPr/>
        </p:nvSpPr>
        <p:spPr>
          <a:xfrm>
            <a:off x="9139385" y="1172855"/>
            <a:ext cx="90000" cy="89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矩形 433"/>
          <p:cNvSpPr/>
          <p:nvPr/>
        </p:nvSpPr>
        <p:spPr>
          <a:xfrm>
            <a:off x="9382385" y="1048540"/>
            <a:ext cx="72000" cy="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7" name="矩形 436"/>
          <p:cNvSpPr/>
          <p:nvPr/>
        </p:nvSpPr>
        <p:spPr>
          <a:xfrm>
            <a:off x="9597261" y="334160"/>
            <a:ext cx="71438" cy="7143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5" name="直接连接符 444"/>
          <p:cNvCxnSpPr>
            <a:stCxn id="389" idx="4"/>
            <a:endCxn id="407" idx="0"/>
          </p:cNvCxnSpPr>
          <p:nvPr/>
        </p:nvCxnSpPr>
        <p:spPr>
          <a:xfrm rot="16200000" flipH="1">
            <a:off x="7624167" y="878495"/>
            <a:ext cx="515818" cy="7290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连接符 447"/>
          <p:cNvCxnSpPr>
            <a:stCxn id="389" idx="4"/>
            <a:endCxn id="431" idx="0"/>
          </p:cNvCxnSpPr>
          <p:nvPr/>
        </p:nvCxnSpPr>
        <p:spPr>
          <a:xfrm rot="16200000" flipH="1">
            <a:off x="8257096" y="245566"/>
            <a:ext cx="515818" cy="133876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连接符 453"/>
          <p:cNvCxnSpPr>
            <a:stCxn id="389" idx="4"/>
            <a:endCxn id="382" idx="0"/>
          </p:cNvCxnSpPr>
          <p:nvPr/>
        </p:nvCxnSpPr>
        <p:spPr>
          <a:xfrm rot="16200000" flipH="1">
            <a:off x="8876823" y="-374161"/>
            <a:ext cx="117869" cy="2180264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接连接符 457"/>
          <p:cNvCxnSpPr>
            <a:stCxn id="389" idx="4"/>
            <a:endCxn id="360" idx="0"/>
          </p:cNvCxnSpPr>
          <p:nvPr/>
        </p:nvCxnSpPr>
        <p:spPr>
          <a:xfrm rot="16200000" flipH="1">
            <a:off x="8243894" y="258768"/>
            <a:ext cx="117869" cy="914406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接连接符 462"/>
          <p:cNvCxnSpPr>
            <a:stCxn id="389" idx="4"/>
            <a:endCxn id="396" idx="0"/>
          </p:cNvCxnSpPr>
          <p:nvPr/>
        </p:nvCxnSpPr>
        <p:spPr>
          <a:xfrm rot="5400000">
            <a:off x="7343026" y="670256"/>
            <a:ext cx="515818" cy="48938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接连接符 466"/>
          <p:cNvCxnSpPr>
            <a:stCxn id="389" idx="4"/>
            <a:endCxn id="418" idx="0"/>
          </p:cNvCxnSpPr>
          <p:nvPr/>
        </p:nvCxnSpPr>
        <p:spPr>
          <a:xfrm rot="16200000" flipH="1">
            <a:off x="7985968" y="516694"/>
            <a:ext cx="515818" cy="796504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接连接符 471"/>
          <p:cNvCxnSpPr>
            <a:stCxn id="389" idx="4"/>
            <a:endCxn id="373" idx="0"/>
          </p:cNvCxnSpPr>
          <p:nvPr/>
        </p:nvCxnSpPr>
        <p:spPr>
          <a:xfrm rot="16200000" flipH="1">
            <a:off x="8605695" y="-103033"/>
            <a:ext cx="117869" cy="1638008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接连接符 538"/>
          <p:cNvCxnSpPr>
            <a:stCxn id="389" idx="4"/>
            <a:endCxn id="353" idx="0"/>
          </p:cNvCxnSpPr>
          <p:nvPr/>
        </p:nvCxnSpPr>
        <p:spPr>
          <a:xfrm rot="16200000" flipH="1">
            <a:off x="7962753" y="539909"/>
            <a:ext cx="117869" cy="352124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接连接符 542"/>
          <p:cNvCxnSpPr>
            <a:stCxn id="386" idx="4"/>
            <a:endCxn id="407" idx="0"/>
          </p:cNvCxnSpPr>
          <p:nvPr/>
        </p:nvCxnSpPr>
        <p:spPr>
          <a:xfrm rot="5400000">
            <a:off x="8285671" y="289893"/>
            <a:ext cx="515818" cy="1250106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接连接符 545"/>
          <p:cNvCxnSpPr>
            <a:stCxn id="386" idx="4"/>
            <a:endCxn id="431" idx="0"/>
          </p:cNvCxnSpPr>
          <p:nvPr/>
        </p:nvCxnSpPr>
        <p:spPr>
          <a:xfrm rot="16200000" flipH="1">
            <a:off x="8918600" y="907070"/>
            <a:ext cx="515818" cy="1575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接连接符 548"/>
          <p:cNvCxnSpPr>
            <a:stCxn id="386" idx="4"/>
            <a:endCxn id="382" idx="0"/>
          </p:cNvCxnSpPr>
          <p:nvPr/>
        </p:nvCxnSpPr>
        <p:spPr>
          <a:xfrm rot="16200000" flipH="1">
            <a:off x="9538327" y="287343"/>
            <a:ext cx="117869" cy="857256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接连接符 551"/>
          <p:cNvCxnSpPr>
            <a:stCxn id="386" idx="4"/>
            <a:endCxn id="360" idx="0"/>
          </p:cNvCxnSpPr>
          <p:nvPr/>
        </p:nvCxnSpPr>
        <p:spPr>
          <a:xfrm rot="5400000">
            <a:off x="8905398" y="511670"/>
            <a:ext cx="117869" cy="40860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接连接符 555"/>
          <p:cNvCxnSpPr>
            <a:stCxn id="386" idx="4"/>
            <a:endCxn id="399" idx="0"/>
          </p:cNvCxnSpPr>
          <p:nvPr/>
        </p:nvCxnSpPr>
        <p:spPr>
          <a:xfrm rot="5400000">
            <a:off x="8607136" y="417194"/>
            <a:ext cx="321655" cy="80134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接连接符 558"/>
          <p:cNvCxnSpPr>
            <a:stCxn id="386" idx="4"/>
            <a:endCxn id="422" idx="0"/>
          </p:cNvCxnSpPr>
          <p:nvPr/>
        </p:nvCxnSpPr>
        <p:spPr>
          <a:xfrm rot="16200000" flipH="1">
            <a:off x="9243215" y="582455"/>
            <a:ext cx="321655" cy="470818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接连接符 561"/>
          <p:cNvCxnSpPr>
            <a:stCxn id="386" idx="4"/>
            <a:endCxn id="375" idx="0"/>
          </p:cNvCxnSpPr>
          <p:nvPr/>
        </p:nvCxnSpPr>
        <p:spPr>
          <a:xfrm rot="5400000" flipH="1" flipV="1">
            <a:off x="9785853" y="-38064"/>
            <a:ext cx="77881" cy="131232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接连接符 567"/>
          <p:cNvCxnSpPr>
            <a:stCxn id="399" idx="0"/>
            <a:endCxn id="383" idx="4"/>
          </p:cNvCxnSpPr>
          <p:nvPr/>
        </p:nvCxnSpPr>
        <p:spPr>
          <a:xfrm rot="5400000" flipH="1" flipV="1">
            <a:off x="8802888" y="-207185"/>
            <a:ext cx="750283" cy="162147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连接符 570"/>
          <p:cNvCxnSpPr>
            <a:stCxn id="422" idx="0"/>
            <a:endCxn id="383" idx="4"/>
          </p:cNvCxnSpPr>
          <p:nvPr/>
        </p:nvCxnSpPr>
        <p:spPr>
          <a:xfrm rot="5400000" flipH="1" flipV="1">
            <a:off x="9438967" y="428894"/>
            <a:ext cx="750283" cy="349314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接连接符 573"/>
          <p:cNvCxnSpPr>
            <a:stCxn id="375" idx="0"/>
            <a:endCxn id="383" idx="4"/>
          </p:cNvCxnSpPr>
          <p:nvPr/>
        </p:nvCxnSpPr>
        <p:spPr>
          <a:xfrm rot="16200000" flipV="1">
            <a:off x="10059487" y="157688"/>
            <a:ext cx="350747" cy="49219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连接符 576"/>
          <p:cNvCxnSpPr>
            <a:stCxn id="355" idx="3"/>
            <a:endCxn id="383" idx="4"/>
          </p:cNvCxnSpPr>
          <p:nvPr/>
        </p:nvCxnSpPr>
        <p:spPr>
          <a:xfrm flipV="1">
            <a:off x="9253797" y="228409"/>
            <a:ext cx="734968" cy="3957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接连接符 580"/>
          <p:cNvCxnSpPr>
            <a:stCxn id="398" idx="0"/>
            <a:endCxn id="383" idx="4"/>
          </p:cNvCxnSpPr>
          <p:nvPr/>
        </p:nvCxnSpPr>
        <p:spPr>
          <a:xfrm rot="5400000" flipH="1" flipV="1">
            <a:off x="8520959" y="-489114"/>
            <a:ext cx="750283" cy="218533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连接符 583"/>
          <p:cNvCxnSpPr>
            <a:stCxn id="419" idx="0"/>
            <a:endCxn id="383" idx="4"/>
          </p:cNvCxnSpPr>
          <p:nvPr/>
        </p:nvCxnSpPr>
        <p:spPr>
          <a:xfrm rot="5400000" flipH="1" flipV="1">
            <a:off x="9167053" y="156980"/>
            <a:ext cx="750283" cy="89314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接连接符 586"/>
          <p:cNvCxnSpPr>
            <a:stCxn id="374" idx="0"/>
            <a:endCxn id="383" idx="4"/>
          </p:cNvCxnSpPr>
          <p:nvPr/>
        </p:nvCxnSpPr>
        <p:spPr>
          <a:xfrm rot="5400000" flipH="1" flipV="1">
            <a:off x="9787573" y="377964"/>
            <a:ext cx="350747" cy="51638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接连接符 589"/>
          <p:cNvCxnSpPr>
            <a:stCxn id="354" idx="3"/>
            <a:endCxn id="383" idx="4"/>
          </p:cNvCxnSpPr>
          <p:nvPr/>
        </p:nvCxnSpPr>
        <p:spPr>
          <a:xfrm flipV="1">
            <a:off x="8689939" y="228409"/>
            <a:ext cx="1298826" cy="39574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连接符 592"/>
          <p:cNvCxnSpPr>
            <a:stCxn id="398" idx="0"/>
            <a:endCxn id="387" idx="4"/>
          </p:cNvCxnSpPr>
          <p:nvPr/>
        </p:nvCxnSpPr>
        <p:spPr>
          <a:xfrm rot="5400000" flipH="1" flipV="1">
            <a:off x="7896579" y="135266"/>
            <a:ext cx="750283" cy="93657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419" idx="0"/>
            <a:endCxn id="387" idx="4"/>
          </p:cNvCxnSpPr>
          <p:nvPr/>
        </p:nvCxnSpPr>
        <p:spPr>
          <a:xfrm rot="16200000" flipV="1">
            <a:off x="8542673" y="425742"/>
            <a:ext cx="750283" cy="355618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接连接符 598"/>
          <p:cNvCxnSpPr>
            <a:stCxn id="374" idx="0"/>
            <a:endCxn id="387" idx="4"/>
          </p:cNvCxnSpPr>
          <p:nvPr/>
        </p:nvCxnSpPr>
        <p:spPr>
          <a:xfrm rot="16200000" flipV="1">
            <a:off x="9163193" y="-194778"/>
            <a:ext cx="350747" cy="119712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连接符 601"/>
          <p:cNvCxnSpPr>
            <a:stCxn id="354" idx="0"/>
            <a:endCxn id="387" idx="4"/>
          </p:cNvCxnSpPr>
          <p:nvPr/>
        </p:nvCxnSpPr>
        <p:spPr>
          <a:xfrm rot="5400000" flipH="1" flipV="1">
            <a:off x="8517099" y="356250"/>
            <a:ext cx="350747" cy="95066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连接符 604"/>
          <p:cNvCxnSpPr>
            <a:stCxn id="396" idx="0"/>
            <a:endCxn id="387" idx="4"/>
          </p:cNvCxnSpPr>
          <p:nvPr/>
        </p:nvCxnSpPr>
        <p:spPr>
          <a:xfrm rot="5400000" flipH="1" flipV="1">
            <a:off x="7575902" y="8752"/>
            <a:ext cx="944446" cy="138376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接连接符 607"/>
          <p:cNvCxnSpPr>
            <a:stCxn id="418" idx="0"/>
            <a:endCxn id="387" idx="4"/>
          </p:cNvCxnSpPr>
          <p:nvPr/>
        </p:nvCxnSpPr>
        <p:spPr>
          <a:xfrm rot="5400000" flipH="1" flipV="1">
            <a:off x="8218844" y="651694"/>
            <a:ext cx="944446" cy="97876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接连接符 610"/>
          <p:cNvCxnSpPr>
            <a:stCxn id="373" idx="0"/>
            <a:endCxn id="387" idx="4"/>
          </p:cNvCxnSpPr>
          <p:nvPr/>
        </p:nvCxnSpPr>
        <p:spPr>
          <a:xfrm rot="16200000" flipV="1">
            <a:off x="8838571" y="129844"/>
            <a:ext cx="546497" cy="743628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接连接符 613"/>
          <p:cNvCxnSpPr>
            <a:stCxn id="353" idx="0"/>
            <a:endCxn id="387" idx="4"/>
          </p:cNvCxnSpPr>
          <p:nvPr/>
        </p:nvCxnSpPr>
        <p:spPr>
          <a:xfrm rot="5400000" flipH="1" flipV="1">
            <a:off x="8195629" y="230530"/>
            <a:ext cx="546497" cy="542256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椭圆 382"/>
          <p:cNvSpPr/>
          <p:nvPr/>
        </p:nvSpPr>
        <p:spPr>
          <a:xfrm>
            <a:off x="9898765" y="48408"/>
            <a:ext cx="180000" cy="18000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5" name="直接连接符 384"/>
          <p:cNvCxnSpPr>
            <a:stCxn id="387" idx="6"/>
            <a:endCxn id="383" idx="2"/>
          </p:cNvCxnSpPr>
          <p:nvPr/>
        </p:nvCxnSpPr>
        <p:spPr>
          <a:xfrm>
            <a:off x="8830005" y="138409"/>
            <a:ext cx="106876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椭圆 385"/>
          <p:cNvSpPr/>
          <p:nvPr/>
        </p:nvSpPr>
        <p:spPr>
          <a:xfrm>
            <a:off x="9078633" y="477036"/>
            <a:ext cx="180000" cy="18000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8650005" y="48408"/>
            <a:ext cx="180000" cy="18000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7755625" y="477036"/>
            <a:ext cx="180000" cy="18000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0" name="直接连接符 389"/>
          <p:cNvCxnSpPr>
            <a:stCxn id="383" idx="3"/>
            <a:endCxn id="386" idx="6"/>
          </p:cNvCxnSpPr>
          <p:nvPr/>
        </p:nvCxnSpPr>
        <p:spPr>
          <a:xfrm rot="5400000">
            <a:off x="9409385" y="51296"/>
            <a:ext cx="364989" cy="66649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/>
          <p:cNvCxnSpPr>
            <a:stCxn id="387" idx="3"/>
            <a:endCxn id="389" idx="6"/>
          </p:cNvCxnSpPr>
          <p:nvPr/>
        </p:nvCxnSpPr>
        <p:spPr>
          <a:xfrm rot="5400000">
            <a:off x="8123501" y="14172"/>
            <a:ext cx="364989" cy="74074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连接符 392"/>
          <p:cNvCxnSpPr>
            <a:stCxn id="389" idx="6"/>
            <a:endCxn id="386" idx="2"/>
          </p:cNvCxnSpPr>
          <p:nvPr/>
        </p:nvCxnSpPr>
        <p:spPr>
          <a:xfrm>
            <a:off x="7935625" y="567037"/>
            <a:ext cx="1143008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矩形 438"/>
          <p:cNvSpPr/>
          <p:nvPr/>
        </p:nvSpPr>
        <p:spPr>
          <a:xfrm>
            <a:off x="8311377" y="334160"/>
            <a:ext cx="71438" cy="7143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矩形 439"/>
          <p:cNvSpPr/>
          <p:nvPr/>
        </p:nvSpPr>
        <p:spPr>
          <a:xfrm>
            <a:off x="9311509" y="119846"/>
            <a:ext cx="71438" cy="7143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2" name="矩形 441"/>
          <p:cNvSpPr/>
          <p:nvPr/>
        </p:nvSpPr>
        <p:spPr>
          <a:xfrm>
            <a:off x="8597129" y="548474"/>
            <a:ext cx="71438" cy="7143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3" name="左大括号 662"/>
          <p:cNvSpPr/>
          <p:nvPr/>
        </p:nvSpPr>
        <p:spPr>
          <a:xfrm>
            <a:off x="5310981" y="262722"/>
            <a:ext cx="142876" cy="121444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</Words>
  <PresentationFormat>自定义</PresentationFormat>
  <Paragraphs>1</Paragraphs>
  <Slides>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Office 主题</vt:lpstr>
      <vt:lpstr>Acrobat Document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Albert</dc:creator>
  <cp:lastModifiedBy>Albert</cp:lastModifiedBy>
  <cp:revision>16</cp:revision>
  <dcterms:created xsi:type="dcterms:W3CDTF">2013-11-24T13:30:23Z</dcterms:created>
  <dcterms:modified xsi:type="dcterms:W3CDTF">2013-11-24T17:52:22Z</dcterms:modified>
</cp:coreProperties>
</file>