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001125" cy="3240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858" y="72"/>
      </p:cViewPr>
      <p:guideLst>
        <p:guide orient="horz" pos="1021"/>
        <p:guide pos="2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7EA39-D198-430D-8C80-8F5425D0BD5C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333500" y="685800"/>
            <a:ext cx="952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8E109-520F-4368-B376-C091F4D4A6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333500" y="685800"/>
            <a:ext cx="9525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8E109-520F-4368-B376-C091F4D4A61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7" y="1006538"/>
            <a:ext cx="7650956" cy="694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71" y="1836056"/>
            <a:ext cx="6300788" cy="828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9" y="129757"/>
            <a:ext cx="2025252" cy="27645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60" y="129757"/>
            <a:ext cx="5925741" cy="27645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9" y="2082068"/>
            <a:ext cx="7650956" cy="6435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9" y="1373297"/>
            <a:ext cx="7650956" cy="7087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60" y="756024"/>
            <a:ext cx="3975497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6" y="756024"/>
            <a:ext cx="3975497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62" y="725273"/>
            <a:ext cx="3977059" cy="302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62" y="1027538"/>
            <a:ext cx="3977059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54" y="725273"/>
            <a:ext cx="3978622" cy="302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54" y="1027538"/>
            <a:ext cx="3978622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64" y="129010"/>
            <a:ext cx="2961308" cy="5490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1" y="129010"/>
            <a:ext cx="5031878" cy="2765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64" y="678019"/>
            <a:ext cx="2961308" cy="22163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8" y="2268064"/>
            <a:ext cx="5400675" cy="267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8" y="289515"/>
            <a:ext cx="5400675" cy="1944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8" y="2535827"/>
            <a:ext cx="5400675" cy="3802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61" y="129764"/>
            <a:ext cx="8101013" cy="54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61" y="756024"/>
            <a:ext cx="8101013" cy="213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7" y="3003089"/>
            <a:ext cx="210026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7" y="3003089"/>
            <a:ext cx="285035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9" y="3003089"/>
            <a:ext cx="210026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直接连接符 138"/>
          <p:cNvCxnSpPr>
            <a:stCxn id="149" idx="6"/>
            <a:endCxn id="165" idx="3"/>
          </p:cNvCxnSpPr>
          <p:nvPr/>
        </p:nvCxnSpPr>
        <p:spPr>
          <a:xfrm flipV="1">
            <a:off x="452933" y="1165057"/>
            <a:ext cx="722178" cy="3649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50" idx="6"/>
            <a:endCxn id="166" idx="3"/>
          </p:cNvCxnSpPr>
          <p:nvPr/>
        </p:nvCxnSpPr>
        <p:spPr>
          <a:xfrm flipV="1">
            <a:off x="1130189" y="1165057"/>
            <a:ext cx="683572" cy="3649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49" idx="6"/>
            <a:endCxn id="151" idx="2"/>
          </p:cNvCxnSpPr>
          <p:nvPr/>
        </p:nvCxnSpPr>
        <p:spPr>
          <a:xfrm>
            <a:off x="452933" y="1530044"/>
            <a:ext cx="1140198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1" idx="6"/>
            <a:endCxn id="167" idx="3"/>
          </p:cNvCxnSpPr>
          <p:nvPr/>
        </p:nvCxnSpPr>
        <p:spPr>
          <a:xfrm flipV="1">
            <a:off x="1773132" y="1165057"/>
            <a:ext cx="663527" cy="3649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272933" y="1440045"/>
            <a:ext cx="180000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950189" y="1440045"/>
            <a:ext cx="180000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1593131" y="1440045"/>
            <a:ext cx="180000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连接符 163"/>
          <p:cNvCxnSpPr>
            <a:stCxn id="165" idx="6"/>
            <a:endCxn id="167" idx="2"/>
          </p:cNvCxnSpPr>
          <p:nvPr/>
        </p:nvCxnSpPr>
        <p:spPr>
          <a:xfrm>
            <a:off x="1328751" y="1101416"/>
            <a:ext cx="1081547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1148751" y="1011417"/>
            <a:ext cx="180000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1787401" y="1011417"/>
            <a:ext cx="180000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2410299" y="1011417"/>
            <a:ext cx="180000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714348" y="1477170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1357290" y="1477170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428563" y="1167070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5142943" y="1167070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3785620" y="1453385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4428563" y="1452822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3786182" y="1309946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4500001" y="1309946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5142943" y="1309946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3" name="Object 2"/>
          <p:cNvGraphicFramePr>
            <a:graphicFrameLocks noChangeAspect="1"/>
          </p:cNvGraphicFramePr>
          <p:nvPr/>
        </p:nvGraphicFramePr>
        <p:xfrm>
          <a:off x="7106363" y="96062"/>
          <a:ext cx="1823355" cy="1357323"/>
        </p:xfrm>
        <a:graphic>
          <a:graphicData uri="http://schemas.openxmlformats.org/presentationml/2006/ole">
            <p:oleObj spid="_x0000_s29698" name="Acrobat Document" r:id="rId4" imgW="5962454" imgH="4438518" progId="Acrobat.Document.11">
              <p:embed/>
            </p:oleObj>
          </a:graphicData>
        </a:graphic>
      </p:graphicFrame>
      <p:graphicFrame>
        <p:nvGraphicFramePr>
          <p:cNvPr id="144" name="Object 3"/>
          <p:cNvGraphicFramePr>
            <a:graphicFrameLocks noChangeAspect="1"/>
          </p:cNvGraphicFramePr>
          <p:nvPr/>
        </p:nvGraphicFramePr>
        <p:xfrm>
          <a:off x="5357819" y="96062"/>
          <a:ext cx="1823355" cy="1357323"/>
        </p:xfrm>
        <a:graphic>
          <a:graphicData uri="http://schemas.openxmlformats.org/presentationml/2006/ole">
            <p:oleObj spid="_x0000_s29699" name="Acrobat Document" r:id="rId5" imgW="5962454" imgH="4438518" progId="Acrobat.Document.11">
              <p:embed/>
            </p:oleObj>
          </a:graphicData>
        </a:graphic>
      </p:graphicFrame>
      <p:graphicFrame>
        <p:nvGraphicFramePr>
          <p:cNvPr id="145" name="Object 4"/>
          <p:cNvGraphicFramePr>
            <a:graphicFrameLocks noChangeAspect="1"/>
          </p:cNvGraphicFramePr>
          <p:nvPr/>
        </p:nvGraphicFramePr>
        <p:xfrm>
          <a:off x="142845" y="1667696"/>
          <a:ext cx="2171677" cy="1523984"/>
        </p:xfrm>
        <a:graphic>
          <a:graphicData uri="http://schemas.openxmlformats.org/presentationml/2006/ole">
            <p:oleObj spid="_x0000_s29700" name="Acrobat Document" r:id="rId6" imgW="5429051" imgH="3809843" progId="Acrobat.Document.11">
              <p:embed/>
            </p:oleObj>
          </a:graphicData>
        </a:graphic>
      </p:graphicFrame>
      <p:graphicFrame>
        <p:nvGraphicFramePr>
          <p:cNvPr id="146" name="Object 5"/>
          <p:cNvGraphicFramePr>
            <a:graphicFrameLocks noChangeAspect="1"/>
          </p:cNvGraphicFramePr>
          <p:nvPr/>
        </p:nvGraphicFramePr>
        <p:xfrm>
          <a:off x="2257448" y="1667696"/>
          <a:ext cx="2171677" cy="1523984"/>
        </p:xfrm>
        <a:graphic>
          <a:graphicData uri="http://schemas.openxmlformats.org/presentationml/2006/ole">
            <p:oleObj spid="_x0000_s29701" name="Acrobat Document" r:id="rId7" imgW="5429051" imgH="3809843" progId="Acrobat.Document.11">
              <p:embed/>
            </p:oleObj>
          </a:graphicData>
        </a:graphic>
      </p:graphicFrame>
      <p:graphicFrame>
        <p:nvGraphicFramePr>
          <p:cNvPr id="147" name="Object 6"/>
          <p:cNvGraphicFramePr>
            <a:graphicFrameLocks noChangeAspect="1"/>
          </p:cNvGraphicFramePr>
          <p:nvPr/>
        </p:nvGraphicFramePr>
        <p:xfrm>
          <a:off x="6758041" y="1667696"/>
          <a:ext cx="2171677" cy="1523984"/>
        </p:xfrm>
        <a:graphic>
          <a:graphicData uri="http://schemas.openxmlformats.org/presentationml/2006/ole">
            <p:oleObj spid="_x0000_s29702" name="Acrobat Document" r:id="rId8" imgW="5429051" imgH="3809843" progId="Acrobat.Document.11">
              <p:embed/>
            </p:oleObj>
          </a:graphicData>
        </a:graphic>
      </p:graphicFrame>
      <p:cxnSp>
        <p:nvCxnSpPr>
          <p:cNvPr id="188" name="直接箭头连接符 187"/>
          <p:cNvCxnSpPr/>
          <p:nvPr/>
        </p:nvCxnSpPr>
        <p:spPr>
          <a:xfrm rot="10800000">
            <a:off x="4286248" y="548474"/>
            <a:ext cx="1000132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rot="5400000">
            <a:off x="3475814" y="1428765"/>
            <a:ext cx="476277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4543464" y="2405862"/>
            <a:ext cx="2100239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785786" y="797103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1232976" y="601353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1551016" y="601353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8" name="直接连接符 227"/>
          <p:cNvCxnSpPr>
            <a:stCxn id="165" idx="0"/>
            <a:endCxn id="225" idx="2"/>
          </p:cNvCxnSpPr>
          <p:nvPr/>
        </p:nvCxnSpPr>
        <p:spPr>
          <a:xfrm rot="16200000" flipV="1">
            <a:off x="972613" y="745276"/>
            <a:ext cx="124315" cy="40796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32" idx="2"/>
            <a:endCxn id="165" idx="0"/>
          </p:cNvCxnSpPr>
          <p:nvPr/>
        </p:nvCxnSpPr>
        <p:spPr>
          <a:xfrm rot="16200000" flipH="1">
            <a:off x="1130844" y="903507"/>
            <a:ext cx="124315" cy="9150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27" idx="2"/>
            <a:endCxn id="165" idx="0"/>
          </p:cNvCxnSpPr>
          <p:nvPr/>
        </p:nvCxnSpPr>
        <p:spPr>
          <a:xfrm rot="5400000">
            <a:off x="1257353" y="672751"/>
            <a:ext cx="320065" cy="35726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6" idx="2"/>
            <a:endCxn id="165" idx="0"/>
          </p:cNvCxnSpPr>
          <p:nvPr/>
        </p:nvCxnSpPr>
        <p:spPr>
          <a:xfrm rot="5400000">
            <a:off x="1098333" y="831771"/>
            <a:ext cx="320065" cy="3922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1102250" y="797103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1418714" y="797103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1869056" y="601353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2187096" y="601353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连接符 235"/>
          <p:cNvCxnSpPr>
            <a:stCxn id="166" idx="0"/>
            <a:endCxn id="233" idx="2"/>
          </p:cNvCxnSpPr>
          <p:nvPr/>
        </p:nvCxnSpPr>
        <p:spPr>
          <a:xfrm rot="16200000" flipV="1">
            <a:off x="1608402" y="742415"/>
            <a:ext cx="124315" cy="41368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40" idx="2"/>
            <a:endCxn id="166" idx="0"/>
          </p:cNvCxnSpPr>
          <p:nvPr/>
        </p:nvCxnSpPr>
        <p:spPr>
          <a:xfrm rot="16200000" flipH="1">
            <a:off x="1766633" y="900646"/>
            <a:ext cx="124315" cy="97223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5" idx="2"/>
            <a:endCxn id="166" idx="0"/>
          </p:cNvCxnSpPr>
          <p:nvPr/>
        </p:nvCxnSpPr>
        <p:spPr>
          <a:xfrm rot="5400000">
            <a:off x="1894718" y="674037"/>
            <a:ext cx="320065" cy="35469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4" idx="2"/>
            <a:endCxn id="166" idx="0"/>
          </p:cNvCxnSpPr>
          <p:nvPr/>
        </p:nvCxnSpPr>
        <p:spPr>
          <a:xfrm rot="5400000">
            <a:off x="1735698" y="833057"/>
            <a:ext cx="320065" cy="3665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/>
          <p:cNvSpPr/>
          <p:nvPr/>
        </p:nvSpPr>
        <p:spPr>
          <a:xfrm>
            <a:off x="1735178" y="797103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2051642" y="797103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2505136" y="601353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2823174" y="601353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4" name="直接连接符 243"/>
          <p:cNvCxnSpPr>
            <a:stCxn id="167" idx="0"/>
            <a:endCxn id="241" idx="2"/>
          </p:cNvCxnSpPr>
          <p:nvPr/>
        </p:nvCxnSpPr>
        <p:spPr>
          <a:xfrm rot="16200000" flipV="1">
            <a:off x="2236314" y="747431"/>
            <a:ext cx="124315" cy="40365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8" idx="2"/>
            <a:endCxn id="167" idx="0"/>
          </p:cNvCxnSpPr>
          <p:nvPr/>
        </p:nvCxnSpPr>
        <p:spPr>
          <a:xfrm rot="16200000" flipH="1">
            <a:off x="2394547" y="905662"/>
            <a:ext cx="124315" cy="871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43" idx="2"/>
            <a:endCxn id="167" idx="0"/>
          </p:cNvCxnSpPr>
          <p:nvPr/>
        </p:nvCxnSpPr>
        <p:spPr>
          <a:xfrm rot="5400000">
            <a:off x="2524205" y="667444"/>
            <a:ext cx="320065" cy="36787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42" idx="2"/>
            <a:endCxn id="167" idx="0"/>
          </p:cNvCxnSpPr>
          <p:nvPr/>
        </p:nvCxnSpPr>
        <p:spPr>
          <a:xfrm rot="5400000">
            <a:off x="2365186" y="826463"/>
            <a:ext cx="320065" cy="49838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2368108" y="797103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2357422" y="48410"/>
            <a:ext cx="180000" cy="18000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5" name="直接连接符 314"/>
          <p:cNvCxnSpPr>
            <a:stCxn id="318" idx="6"/>
            <a:endCxn id="316" idx="2"/>
          </p:cNvCxnSpPr>
          <p:nvPr/>
        </p:nvCxnSpPr>
        <p:spPr>
          <a:xfrm>
            <a:off x="1288662" y="138409"/>
            <a:ext cx="106876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/>
          <p:cNvSpPr/>
          <p:nvPr/>
        </p:nvSpPr>
        <p:spPr>
          <a:xfrm>
            <a:off x="1537291" y="477038"/>
            <a:ext cx="180000" cy="18000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1108662" y="48410"/>
            <a:ext cx="180000" cy="18000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214283" y="477038"/>
            <a:ext cx="180000" cy="18000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0" name="直接连接符 319"/>
          <p:cNvCxnSpPr>
            <a:stCxn id="316" idx="3"/>
            <a:endCxn id="317" idx="6"/>
          </p:cNvCxnSpPr>
          <p:nvPr/>
        </p:nvCxnSpPr>
        <p:spPr>
          <a:xfrm rot="5400000">
            <a:off x="1868043" y="51296"/>
            <a:ext cx="364989" cy="66649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19" idx="6"/>
          </p:cNvCxnSpPr>
          <p:nvPr/>
        </p:nvCxnSpPr>
        <p:spPr>
          <a:xfrm rot="5400000">
            <a:off x="582159" y="14172"/>
            <a:ext cx="364989" cy="7407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19" idx="6"/>
            <a:endCxn id="317" idx="2"/>
          </p:cNvCxnSpPr>
          <p:nvPr/>
        </p:nvCxnSpPr>
        <p:spPr>
          <a:xfrm>
            <a:off x="394282" y="567037"/>
            <a:ext cx="1143008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矩形 629"/>
          <p:cNvSpPr/>
          <p:nvPr/>
        </p:nvSpPr>
        <p:spPr>
          <a:xfrm>
            <a:off x="4785752" y="119285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1" name="矩形 630"/>
          <p:cNvSpPr/>
          <p:nvPr/>
        </p:nvSpPr>
        <p:spPr>
          <a:xfrm>
            <a:off x="4928628" y="334162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2" name="矩形 631"/>
          <p:cNvSpPr/>
          <p:nvPr/>
        </p:nvSpPr>
        <p:spPr>
          <a:xfrm>
            <a:off x="2088000" y="1262854"/>
            <a:ext cx="71438" cy="714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矩形 632"/>
          <p:cNvSpPr/>
          <p:nvPr/>
        </p:nvSpPr>
        <p:spPr>
          <a:xfrm>
            <a:off x="3571306" y="262724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矩形 459"/>
          <p:cNvSpPr/>
          <p:nvPr/>
        </p:nvSpPr>
        <p:spPr>
          <a:xfrm>
            <a:off x="-55718" y="1195052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矩形 460"/>
          <p:cNvSpPr/>
          <p:nvPr/>
        </p:nvSpPr>
        <p:spPr>
          <a:xfrm>
            <a:off x="391472" y="1000888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矩形 462"/>
          <p:cNvSpPr/>
          <p:nvPr/>
        </p:nvSpPr>
        <p:spPr>
          <a:xfrm>
            <a:off x="709512" y="1000888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4" name="直接连接符 463"/>
          <p:cNvCxnSpPr>
            <a:stCxn id="149" idx="0"/>
            <a:endCxn id="460" idx="2"/>
          </p:cNvCxnSpPr>
          <p:nvPr/>
        </p:nvCxnSpPr>
        <p:spPr>
          <a:xfrm rot="16200000" flipV="1">
            <a:off x="98611" y="1175722"/>
            <a:ext cx="154994" cy="37365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70" idx="2"/>
            <a:endCxn id="149" idx="0"/>
          </p:cNvCxnSpPr>
          <p:nvPr/>
        </p:nvCxnSpPr>
        <p:spPr>
          <a:xfrm rot="16200000" flipH="1">
            <a:off x="256842" y="1333954"/>
            <a:ext cx="154994" cy="5718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/>
          <p:cNvCxnSpPr>
            <a:stCxn id="463" idx="2"/>
            <a:endCxn id="149" idx="0"/>
          </p:cNvCxnSpPr>
          <p:nvPr/>
        </p:nvCxnSpPr>
        <p:spPr>
          <a:xfrm rot="5400000">
            <a:off x="384146" y="1069677"/>
            <a:ext cx="349157" cy="391579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>
            <a:stCxn id="461" idx="2"/>
            <a:endCxn id="149" idx="0"/>
          </p:cNvCxnSpPr>
          <p:nvPr/>
        </p:nvCxnSpPr>
        <p:spPr>
          <a:xfrm rot="5400000">
            <a:off x="225126" y="1228697"/>
            <a:ext cx="349157" cy="73539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矩形 469"/>
          <p:cNvSpPr/>
          <p:nvPr/>
        </p:nvSpPr>
        <p:spPr>
          <a:xfrm>
            <a:off x="260746" y="1195052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矩形 471"/>
          <p:cNvSpPr/>
          <p:nvPr/>
        </p:nvSpPr>
        <p:spPr>
          <a:xfrm>
            <a:off x="577210" y="1191418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矩形 472"/>
          <p:cNvSpPr/>
          <p:nvPr/>
        </p:nvSpPr>
        <p:spPr>
          <a:xfrm>
            <a:off x="1027552" y="1000888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" name="矩形 474"/>
          <p:cNvSpPr/>
          <p:nvPr/>
        </p:nvSpPr>
        <p:spPr>
          <a:xfrm>
            <a:off x="1345592" y="1000888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8" name="直接连接符 477"/>
          <p:cNvCxnSpPr>
            <a:stCxn id="482" idx="2"/>
            <a:endCxn id="150" idx="0"/>
          </p:cNvCxnSpPr>
          <p:nvPr/>
        </p:nvCxnSpPr>
        <p:spPr>
          <a:xfrm rot="16200000" flipH="1">
            <a:off x="911934" y="1311790"/>
            <a:ext cx="154994" cy="10151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5" idx="2"/>
            <a:endCxn id="150" idx="0"/>
          </p:cNvCxnSpPr>
          <p:nvPr/>
        </p:nvCxnSpPr>
        <p:spPr>
          <a:xfrm rot="5400000">
            <a:off x="1040814" y="1090264"/>
            <a:ext cx="349157" cy="350403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连接符 480"/>
          <p:cNvCxnSpPr>
            <a:stCxn id="473" idx="2"/>
            <a:endCxn id="150" idx="0"/>
          </p:cNvCxnSpPr>
          <p:nvPr/>
        </p:nvCxnSpPr>
        <p:spPr>
          <a:xfrm rot="5400000">
            <a:off x="881794" y="1249285"/>
            <a:ext cx="349157" cy="32363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矩形 481"/>
          <p:cNvSpPr/>
          <p:nvPr/>
        </p:nvSpPr>
        <p:spPr>
          <a:xfrm>
            <a:off x="893674" y="1195052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矩形 483"/>
          <p:cNvSpPr/>
          <p:nvPr/>
        </p:nvSpPr>
        <p:spPr>
          <a:xfrm>
            <a:off x="1210138" y="1195052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矩形 484"/>
          <p:cNvSpPr/>
          <p:nvPr/>
        </p:nvSpPr>
        <p:spPr>
          <a:xfrm>
            <a:off x="1663632" y="1000888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矩形 518"/>
          <p:cNvSpPr/>
          <p:nvPr/>
        </p:nvSpPr>
        <p:spPr>
          <a:xfrm>
            <a:off x="785786" y="1262854"/>
            <a:ext cx="71438" cy="714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7" name="矩形 486"/>
          <p:cNvSpPr/>
          <p:nvPr/>
        </p:nvSpPr>
        <p:spPr>
          <a:xfrm>
            <a:off x="1981670" y="1000888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8" name="直接连接符 487"/>
          <p:cNvCxnSpPr>
            <a:stCxn id="151" idx="0"/>
            <a:endCxn id="484" idx="2"/>
          </p:cNvCxnSpPr>
          <p:nvPr/>
        </p:nvCxnSpPr>
        <p:spPr>
          <a:xfrm rot="16200000" flipV="1">
            <a:off x="1391638" y="1148550"/>
            <a:ext cx="154994" cy="427993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94" idx="2"/>
            <a:endCxn id="151" idx="0"/>
          </p:cNvCxnSpPr>
          <p:nvPr/>
        </p:nvCxnSpPr>
        <p:spPr>
          <a:xfrm rot="16200000" flipH="1">
            <a:off x="1549870" y="1306783"/>
            <a:ext cx="154994" cy="11152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2"/>
            <a:endCxn id="151" idx="0"/>
          </p:cNvCxnSpPr>
          <p:nvPr/>
        </p:nvCxnSpPr>
        <p:spPr>
          <a:xfrm rot="5400000">
            <a:off x="1680324" y="1093696"/>
            <a:ext cx="349157" cy="343539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85" idx="2"/>
            <a:endCxn id="151" idx="0"/>
          </p:cNvCxnSpPr>
          <p:nvPr/>
        </p:nvCxnSpPr>
        <p:spPr>
          <a:xfrm rot="5400000">
            <a:off x="1521305" y="1252716"/>
            <a:ext cx="349157" cy="2550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矩形 516"/>
          <p:cNvSpPr/>
          <p:nvPr/>
        </p:nvSpPr>
        <p:spPr>
          <a:xfrm>
            <a:off x="1500166" y="1262854"/>
            <a:ext cx="71438" cy="714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矩形 493"/>
          <p:cNvSpPr/>
          <p:nvPr/>
        </p:nvSpPr>
        <p:spPr>
          <a:xfrm>
            <a:off x="1526604" y="1195052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矩形 513"/>
          <p:cNvSpPr/>
          <p:nvPr/>
        </p:nvSpPr>
        <p:spPr>
          <a:xfrm>
            <a:off x="2142547" y="1048542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矩形 515"/>
          <p:cNvSpPr/>
          <p:nvPr/>
        </p:nvSpPr>
        <p:spPr>
          <a:xfrm>
            <a:off x="1499605" y="1048542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6" name="直接连接符 475"/>
          <p:cNvCxnSpPr>
            <a:stCxn id="150" idx="0"/>
            <a:endCxn id="472" idx="2"/>
          </p:cNvCxnSpPr>
          <p:nvPr/>
        </p:nvCxnSpPr>
        <p:spPr>
          <a:xfrm rot="16200000" flipV="1">
            <a:off x="751886" y="1151741"/>
            <a:ext cx="158628" cy="417979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8" idx="3"/>
            <a:endCxn id="16" idx="3"/>
          </p:cNvCxnSpPr>
          <p:nvPr/>
        </p:nvCxnSpPr>
        <p:spPr>
          <a:xfrm rot="5400000" flipH="1" flipV="1">
            <a:off x="462133" y="755043"/>
            <a:ext cx="571503" cy="10582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9" idx="3"/>
            <a:endCxn id="17" idx="3"/>
          </p:cNvCxnSpPr>
          <p:nvPr/>
        </p:nvCxnSpPr>
        <p:spPr>
          <a:xfrm rot="5400000" flipH="1" flipV="1">
            <a:off x="1021506" y="769580"/>
            <a:ext cx="571503" cy="10291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8" idx="6"/>
            <a:endCxn id="10" idx="2"/>
          </p:cNvCxnSpPr>
          <p:nvPr/>
        </p:nvCxnSpPr>
        <p:spPr>
          <a:xfrm>
            <a:off x="348976" y="1506259"/>
            <a:ext cx="966212" cy="15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10" idx="6"/>
            <a:endCxn id="18" idx="3"/>
          </p:cNvCxnSpPr>
          <p:nvPr/>
        </p:nvCxnSpPr>
        <p:spPr>
          <a:xfrm flipV="1">
            <a:off x="1467721" y="998396"/>
            <a:ext cx="959471" cy="5078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96443" y="1416259"/>
            <a:ext cx="152533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70354" y="1416259"/>
            <a:ext cx="152533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315188" y="1416259"/>
            <a:ext cx="152533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12" idx="6"/>
            <a:endCxn id="14" idx="2"/>
          </p:cNvCxnSpPr>
          <p:nvPr/>
        </p:nvCxnSpPr>
        <p:spPr>
          <a:xfrm>
            <a:off x="954346" y="1220507"/>
            <a:ext cx="966212" cy="15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01813" y="1130508"/>
            <a:ext cx="152533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78835" y="1130508"/>
            <a:ext cx="152533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920558" y="1130508"/>
            <a:ext cx="152533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16" idx="6"/>
            <a:endCxn id="18" idx="2"/>
          </p:cNvCxnSpPr>
          <p:nvPr/>
        </p:nvCxnSpPr>
        <p:spPr>
          <a:xfrm>
            <a:off x="1407184" y="934756"/>
            <a:ext cx="997671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254650" y="844755"/>
            <a:ext cx="152533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799484" y="844755"/>
            <a:ext cx="152533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404855" y="844755"/>
            <a:ext cx="152533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588319" y="881317"/>
            <a:ext cx="61013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33628" y="881317"/>
            <a:ext cx="61013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04022" y="1167069"/>
            <a:ext cx="61013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09393" y="1167069"/>
            <a:ext cx="61013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9189" y="1453384"/>
            <a:ext cx="61013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04022" y="1452821"/>
            <a:ext cx="61013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04022" y="1023631"/>
            <a:ext cx="61013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59665" y="1309945"/>
            <a:ext cx="61013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648856" y="1024755"/>
            <a:ext cx="61013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64559" y="1309945"/>
            <a:ext cx="61013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54226" y="1024755"/>
            <a:ext cx="61013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709393" y="1309945"/>
            <a:ext cx="61013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12953" y="672790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294564" y="529914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476175" y="529914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16" idx="0"/>
            <a:endCxn id="31" idx="2"/>
          </p:cNvCxnSpPr>
          <p:nvPr/>
        </p:nvCxnSpPr>
        <p:spPr>
          <a:xfrm rot="16200000" flipV="1">
            <a:off x="1200019" y="713857"/>
            <a:ext cx="81967" cy="17983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8" idx="2"/>
            <a:endCxn id="16" idx="0"/>
          </p:cNvCxnSpPr>
          <p:nvPr/>
        </p:nvCxnSpPr>
        <p:spPr>
          <a:xfrm rot="5400000">
            <a:off x="1298690" y="795017"/>
            <a:ext cx="81967" cy="1751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3" idx="2"/>
            <a:endCxn id="16" idx="0"/>
          </p:cNvCxnSpPr>
          <p:nvPr/>
        </p:nvCxnSpPr>
        <p:spPr>
          <a:xfrm rot="5400000">
            <a:off x="1310193" y="640638"/>
            <a:ext cx="224843" cy="18339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2" idx="2"/>
            <a:endCxn id="16" idx="0"/>
          </p:cNvCxnSpPr>
          <p:nvPr/>
        </p:nvCxnSpPr>
        <p:spPr>
          <a:xfrm rot="5400000">
            <a:off x="1219387" y="731444"/>
            <a:ext cx="224843" cy="178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310293" y="672790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657786" y="691351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839397" y="548475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21009" y="548475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endCxn id="39" idx="2"/>
          </p:cNvCxnSpPr>
          <p:nvPr/>
        </p:nvCxnSpPr>
        <p:spPr>
          <a:xfrm rot="10800000">
            <a:off x="1695920" y="781349"/>
            <a:ext cx="179832" cy="6340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6" idx="2"/>
          </p:cNvCxnSpPr>
          <p:nvPr/>
        </p:nvCxnSpPr>
        <p:spPr>
          <a:xfrm rot="5400000">
            <a:off x="1852803" y="804298"/>
            <a:ext cx="63407" cy="17509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2"/>
          </p:cNvCxnSpPr>
          <p:nvPr/>
        </p:nvCxnSpPr>
        <p:spPr>
          <a:xfrm rot="5400000">
            <a:off x="1864306" y="649919"/>
            <a:ext cx="206283" cy="18339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0" idx="2"/>
            <a:endCxn id="17" idx="0"/>
          </p:cNvCxnSpPr>
          <p:nvPr/>
        </p:nvCxnSpPr>
        <p:spPr>
          <a:xfrm rot="5400000">
            <a:off x="1773500" y="740725"/>
            <a:ext cx="206282" cy="178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855127" y="691351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263157" y="691351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444768" y="548475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626379" y="548475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endCxn id="47" idx="2"/>
          </p:cNvCxnSpPr>
          <p:nvPr/>
        </p:nvCxnSpPr>
        <p:spPr>
          <a:xfrm rot="10800000">
            <a:off x="2301290" y="781349"/>
            <a:ext cx="179832" cy="6340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54" idx="2"/>
          </p:cNvCxnSpPr>
          <p:nvPr/>
        </p:nvCxnSpPr>
        <p:spPr>
          <a:xfrm rot="5400000">
            <a:off x="2458174" y="804299"/>
            <a:ext cx="63406" cy="17508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9" idx="2"/>
          </p:cNvCxnSpPr>
          <p:nvPr/>
        </p:nvCxnSpPr>
        <p:spPr>
          <a:xfrm rot="5400000">
            <a:off x="2469677" y="649920"/>
            <a:ext cx="206282" cy="1833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8" idx="2"/>
            <a:endCxn id="18" idx="0"/>
          </p:cNvCxnSpPr>
          <p:nvPr/>
        </p:nvCxnSpPr>
        <p:spPr>
          <a:xfrm rot="5400000">
            <a:off x="2378871" y="740725"/>
            <a:ext cx="206282" cy="178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460498" y="691351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44386" y="948011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25997" y="805136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007608" y="805136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12" idx="0"/>
            <a:endCxn id="55" idx="2"/>
          </p:cNvCxnSpPr>
          <p:nvPr/>
        </p:nvCxnSpPr>
        <p:spPr>
          <a:xfrm rot="16200000" flipV="1">
            <a:off x="734052" y="986479"/>
            <a:ext cx="92497" cy="19556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62" idx="2"/>
            <a:endCxn id="12" idx="0"/>
          </p:cNvCxnSpPr>
          <p:nvPr/>
        </p:nvCxnSpPr>
        <p:spPr>
          <a:xfrm rot="5400000">
            <a:off x="832723" y="1083369"/>
            <a:ext cx="92497" cy="178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7" idx="2"/>
            <a:endCxn id="12" idx="0"/>
          </p:cNvCxnSpPr>
          <p:nvPr/>
        </p:nvCxnSpPr>
        <p:spPr>
          <a:xfrm rot="5400000">
            <a:off x="844225" y="928990"/>
            <a:ext cx="235373" cy="16766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6" idx="2"/>
            <a:endCxn id="12" idx="0"/>
          </p:cNvCxnSpPr>
          <p:nvPr/>
        </p:nvCxnSpPr>
        <p:spPr>
          <a:xfrm rot="16200000" flipH="1">
            <a:off x="753419" y="1005846"/>
            <a:ext cx="235373" cy="13949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41727" y="948011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234027" y="966573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415638" y="823697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597249" y="823697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stCxn id="13" idx="0"/>
            <a:endCxn id="63" idx="2"/>
          </p:cNvCxnSpPr>
          <p:nvPr/>
        </p:nvCxnSpPr>
        <p:spPr>
          <a:xfrm rot="16200000" flipV="1">
            <a:off x="1276663" y="1052069"/>
            <a:ext cx="73936" cy="8294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0" idx="2"/>
            <a:endCxn id="13" idx="0"/>
          </p:cNvCxnSpPr>
          <p:nvPr/>
        </p:nvCxnSpPr>
        <p:spPr>
          <a:xfrm rot="5400000">
            <a:off x="1375333" y="1036339"/>
            <a:ext cx="73936" cy="11440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5" idx="2"/>
            <a:endCxn id="13" idx="0"/>
          </p:cNvCxnSpPr>
          <p:nvPr/>
        </p:nvCxnSpPr>
        <p:spPr>
          <a:xfrm rot="5400000">
            <a:off x="1386836" y="881960"/>
            <a:ext cx="216812" cy="28028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4" idx="2"/>
            <a:endCxn id="13" idx="0"/>
          </p:cNvCxnSpPr>
          <p:nvPr/>
        </p:nvCxnSpPr>
        <p:spPr>
          <a:xfrm rot="5400000">
            <a:off x="1296030" y="972766"/>
            <a:ext cx="216812" cy="9867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431368" y="966573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794590" y="966573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976201" y="823697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157812" y="823697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>
            <a:stCxn id="14" idx="0"/>
            <a:endCxn id="71" idx="2"/>
          </p:cNvCxnSpPr>
          <p:nvPr/>
        </p:nvCxnSpPr>
        <p:spPr>
          <a:xfrm rot="16200000" flipV="1">
            <a:off x="1877806" y="1011489"/>
            <a:ext cx="73936" cy="16410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8" idx="2"/>
            <a:endCxn id="14" idx="0"/>
          </p:cNvCxnSpPr>
          <p:nvPr/>
        </p:nvCxnSpPr>
        <p:spPr>
          <a:xfrm rot="5400000">
            <a:off x="1976477" y="1076920"/>
            <a:ext cx="73936" cy="3324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3" idx="2"/>
            <a:endCxn id="14" idx="0"/>
          </p:cNvCxnSpPr>
          <p:nvPr/>
        </p:nvCxnSpPr>
        <p:spPr>
          <a:xfrm rot="5400000">
            <a:off x="1987980" y="922542"/>
            <a:ext cx="216812" cy="19912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2" idx="2"/>
            <a:endCxn id="14" idx="0"/>
          </p:cNvCxnSpPr>
          <p:nvPr/>
        </p:nvCxnSpPr>
        <p:spPr>
          <a:xfrm rot="5400000">
            <a:off x="1897174" y="1013347"/>
            <a:ext cx="216812" cy="1751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991931" y="966573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9015" y="1223235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220626" y="1080359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02238" y="1080359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" idx="0"/>
            <a:endCxn id="79" idx="2"/>
          </p:cNvCxnSpPr>
          <p:nvPr/>
        </p:nvCxnSpPr>
        <p:spPr>
          <a:xfrm rot="16200000" flipV="1">
            <a:off x="123418" y="1266966"/>
            <a:ext cx="103025" cy="19556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86" idx="2"/>
          </p:cNvCxnSpPr>
          <p:nvPr/>
        </p:nvCxnSpPr>
        <p:spPr>
          <a:xfrm rot="5400000">
            <a:off x="227352" y="1358592"/>
            <a:ext cx="92497" cy="178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1" idx="2"/>
            <a:endCxn id="8" idx="0"/>
          </p:cNvCxnSpPr>
          <p:nvPr/>
        </p:nvCxnSpPr>
        <p:spPr>
          <a:xfrm rot="5400000">
            <a:off x="233591" y="1209477"/>
            <a:ext cx="245901" cy="16766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80" idx="2"/>
            <a:endCxn id="8" idx="0"/>
          </p:cNvCxnSpPr>
          <p:nvPr/>
        </p:nvCxnSpPr>
        <p:spPr>
          <a:xfrm rot="16200000" flipH="1">
            <a:off x="142784" y="1286333"/>
            <a:ext cx="245901" cy="13949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36356" y="1223235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28656" y="1223235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8" name="矩形 87"/>
          <p:cNvSpPr/>
          <p:nvPr/>
        </p:nvSpPr>
        <p:spPr>
          <a:xfrm>
            <a:off x="810267" y="1080359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9" name="矩形 88"/>
          <p:cNvSpPr/>
          <p:nvPr/>
        </p:nvSpPr>
        <p:spPr>
          <a:xfrm>
            <a:off x="991879" y="1080359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90" name="直接连接符 89"/>
          <p:cNvCxnSpPr>
            <a:stCxn id="9" idx="0"/>
            <a:endCxn id="87" idx="2"/>
          </p:cNvCxnSpPr>
          <p:nvPr/>
        </p:nvCxnSpPr>
        <p:spPr>
          <a:xfrm rot="16200000" flipV="1">
            <a:off x="705194" y="1274831"/>
            <a:ext cx="103025" cy="17983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94" idx="2"/>
            <a:endCxn id="9" idx="0"/>
          </p:cNvCxnSpPr>
          <p:nvPr/>
        </p:nvCxnSpPr>
        <p:spPr>
          <a:xfrm rot="5400000">
            <a:off x="803864" y="1355991"/>
            <a:ext cx="103025" cy="1751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9" idx="2"/>
            <a:endCxn id="9" idx="0"/>
          </p:cNvCxnSpPr>
          <p:nvPr/>
        </p:nvCxnSpPr>
        <p:spPr>
          <a:xfrm rot="5400000">
            <a:off x="815367" y="1201612"/>
            <a:ext cx="245901" cy="18339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8" idx="2"/>
            <a:endCxn id="9" idx="0"/>
          </p:cNvCxnSpPr>
          <p:nvPr/>
        </p:nvCxnSpPr>
        <p:spPr>
          <a:xfrm rot="5400000">
            <a:off x="724562" y="1292418"/>
            <a:ext cx="245901" cy="178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25997" y="1223235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5" name="矩形 94"/>
          <p:cNvSpPr/>
          <p:nvPr/>
        </p:nvSpPr>
        <p:spPr>
          <a:xfrm>
            <a:off x="1173490" y="1223235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6" name="矩形 95"/>
          <p:cNvSpPr/>
          <p:nvPr/>
        </p:nvSpPr>
        <p:spPr>
          <a:xfrm>
            <a:off x="1355101" y="1080359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7" name="矩形 96"/>
          <p:cNvSpPr/>
          <p:nvPr/>
        </p:nvSpPr>
        <p:spPr>
          <a:xfrm>
            <a:off x="1536712" y="1080359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98" name="直接连接符 97"/>
          <p:cNvCxnSpPr>
            <a:stCxn id="10" idx="0"/>
            <a:endCxn id="95" idx="2"/>
          </p:cNvCxnSpPr>
          <p:nvPr/>
        </p:nvCxnSpPr>
        <p:spPr>
          <a:xfrm rot="16200000" flipV="1">
            <a:off x="1250027" y="1274831"/>
            <a:ext cx="103025" cy="17983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02" idx="2"/>
            <a:endCxn id="10" idx="0"/>
          </p:cNvCxnSpPr>
          <p:nvPr/>
        </p:nvCxnSpPr>
        <p:spPr>
          <a:xfrm rot="5400000">
            <a:off x="1348698" y="1355991"/>
            <a:ext cx="103025" cy="1751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7" idx="2"/>
            <a:endCxn id="10" idx="0"/>
          </p:cNvCxnSpPr>
          <p:nvPr/>
        </p:nvCxnSpPr>
        <p:spPr>
          <a:xfrm rot="5400000">
            <a:off x="1360201" y="1201612"/>
            <a:ext cx="245901" cy="18339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6" idx="2"/>
            <a:endCxn id="10" idx="0"/>
          </p:cNvCxnSpPr>
          <p:nvPr/>
        </p:nvCxnSpPr>
        <p:spPr>
          <a:xfrm rot="5400000">
            <a:off x="1269395" y="1292418"/>
            <a:ext cx="245901" cy="178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370831" y="1223235"/>
            <a:ext cx="76267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103" name="直接连接符 102"/>
          <p:cNvCxnSpPr>
            <a:stCxn id="166" idx="4"/>
            <a:endCxn id="79" idx="0"/>
          </p:cNvCxnSpPr>
          <p:nvPr/>
        </p:nvCxnSpPr>
        <p:spPr>
          <a:xfrm rot="5400000">
            <a:off x="204174" y="101384"/>
            <a:ext cx="994825" cy="124887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67" idx="4"/>
            <a:endCxn id="79" idx="0"/>
          </p:cNvCxnSpPr>
          <p:nvPr/>
        </p:nvCxnSpPr>
        <p:spPr>
          <a:xfrm rot="5400000">
            <a:off x="-90626" y="896251"/>
            <a:ext cx="494759" cy="15920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66" idx="4"/>
            <a:endCxn id="87" idx="0"/>
          </p:cNvCxnSpPr>
          <p:nvPr/>
        </p:nvCxnSpPr>
        <p:spPr>
          <a:xfrm rot="5400000">
            <a:off x="498995" y="396205"/>
            <a:ext cx="994825" cy="65923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66" idx="4"/>
            <a:endCxn id="95" idx="0"/>
          </p:cNvCxnSpPr>
          <p:nvPr/>
        </p:nvCxnSpPr>
        <p:spPr>
          <a:xfrm rot="5400000">
            <a:off x="771412" y="668621"/>
            <a:ext cx="994825" cy="1144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66" idx="4"/>
            <a:endCxn id="55" idx="0"/>
          </p:cNvCxnSpPr>
          <p:nvPr/>
        </p:nvCxnSpPr>
        <p:spPr>
          <a:xfrm rot="5400000">
            <a:off x="644470" y="266458"/>
            <a:ext cx="719602" cy="64350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66" idx="4"/>
            <a:endCxn id="63" idx="0"/>
          </p:cNvCxnSpPr>
          <p:nvPr/>
        </p:nvCxnSpPr>
        <p:spPr>
          <a:xfrm rot="5400000">
            <a:off x="930011" y="570559"/>
            <a:ext cx="738163" cy="5386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66" idx="4"/>
            <a:endCxn id="71" idx="0"/>
          </p:cNvCxnSpPr>
          <p:nvPr/>
        </p:nvCxnSpPr>
        <p:spPr>
          <a:xfrm rot="16200000" flipH="1">
            <a:off x="1210293" y="344140"/>
            <a:ext cx="738163" cy="5067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66" idx="4"/>
            <a:endCxn id="47" idx="0"/>
          </p:cNvCxnSpPr>
          <p:nvPr/>
        </p:nvCxnSpPr>
        <p:spPr>
          <a:xfrm rot="16200000" flipH="1">
            <a:off x="1582187" y="-27755"/>
            <a:ext cx="462941" cy="97526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66" idx="4"/>
            <a:endCxn id="39" idx="0"/>
          </p:cNvCxnSpPr>
          <p:nvPr/>
        </p:nvCxnSpPr>
        <p:spPr>
          <a:xfrm rot="16200000" flipH="1">
            <a:off x="1279502" y="274931"/>
            <a:ext cx="462941" cy="36989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66" idx="4"/>
            <a:endCxn id="31" idx="0"/>
          </p:cNvCxnSpPr>
          <p:nvPr/>
        </p:nvCxnSpPr>
        <p:spPr>
          <a:xfrm rot="5400000">
            <a:off x="1016365" y="363131"/>
            <a:ext cx="444380" cy="17493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66" idx="4"/>
            <a:endCxn id="80" idx="0"/>
          </p:cNvCxnSpPr>
          <p:nvPr/>
        </p:nvCxnSpPr>
        <p:spPr>
          <a:xfrm rot="5400000">
            <a:off x="366418" y="120752"/>
            <a:ext cx="851949" cy="106726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66" idx="4"/>
            <a:endCxn id="88" idx="0"/>
          </p:cNvCxnSpPr>
          <p:nvPr/>
        </p:nvCxnSpPr>
        <p:spPr>
          <a:xfrm rot="5400000">
            <a:off x="661238" y="415572"/>
            <a:ext cx="851949" cy="47762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66" idx="4"/>
            <a:endCxn id="96" idx="0"/>
          </p:cNvCxnSpPr>
          <p:nvPr/>
        </p:nvCxnSpPr>
        <p:spPr>
          <a:xfrm rot="16200000" flipH="1">
            <a:off x="933655" y="620778"/>
            <a:ext cx="851949" cy="6721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66" idx="4"/>
            <a:endCxn id="48" idx="0"/>
          </p:cNvCxnSpPr>
          <p:nvPr/>
        </p:nvCxnSpPr>
        <p:spPr>
          <a:xfrm rot="16200000" flipH="1">
            <a:off x="1744431" y="-189998"/>
            <a:ext cx="320065" cy="115687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66" idx="4"/>
            <a:endCxn id="40" idx="0"/>
          </p:cNvCxnSpPr>
          <p:nvPr/>
        </p:nvCxnSpPr>
        <p:spPr>
          <a:xfrm rot="16200000" flipH="1">
            <a:off x="1441745" y="112687"/>
            <a:ext cx="320065" cy="55150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66" idx="4"/>
            <a:endCxn id="32" idx="0"/>
          </p:cNvCxnSpPr>
          <p:nvPr/>
        </p:nvCxnSpPr>
        <p:spPr>
          <a:xfrm rot="16200000" flipH="1">
            <a:off x="1178608" y="375824"/>
            <a:ext cx="301504" cy="667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67" idx="4"/>
            <a:endCxn id="94" idx="0"/>
          </p:cNvCxnSpPr>
          <p:nvPr/>
        </p:nvCxnSpPr>
        <p:spPr>
          <a:xfrm rot="16200000" flipH="1">
            <a:off x="302865" y="661967"/>
            <a:ext cx="494759" cy="62777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67" idx="4"/>
            <a:endCxn id="102" idx="0"/>
          </p:cNvCxnSpPr>
          <p:nvPr/>
        </p:nvCxnSpPr>
        <p:spPr>
          <a:xfrm rot="16200000" flipH="1">
            <a:off x="575281" y="389550"/>
            <a:ext cx="494759" cy="117260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67" idx="4"/>
            <a:endCxn id="78" idx="0"/>
          </p:cNvCxnSpPr>
          <p:nvPr/>
        </p:nvCxnSpPr>
        <p:spPr>
          <a:xfrm rot="16200000" flipH="1">
            <a:off x="1014163" y="-49331"/>
            <a:ext cx="238097" cy="179370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67" idx="4"/>
            <a:endCxn id="70" idx="0"/>
          </p:cNvCxnSpPr>
          <p:nvPr/>
        </p:nvCxnSpPr>
        <p:spPr>
          <a:xfrm rot="16200000" flipH="1">
            <a:off x="733881" y="230951"/>
            <a:ext cx="238097" cy="123314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67" idx="4"/>
            <a:endCxn id="62" idx="0"/>
          </p:cNvCxnSpPr>
          <p:nvPr/>
        </p:nvCxnSpPr>
        <p:spPr>
          <a:xfrm rot="16200000" flipH="1">
            <a:off x="448340" y="516491"/>
            <a:ext cx="219536" cy="64350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67" idx="4"/>
            <a:endCxn id="54" idx="0"/>
          </p:cNvCxnSpPr>
          <p:nvPr/>
        </p:nvCxnSpPr>
        <p:spPr>
          <a:xfrm rot="5400000" flipH="1" flipV="1">
            <a:off x="1348931" y="-421225"/>
            <a:ext cx="37125" cy="226227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67" idx="4"/>
            <a:endCxn id="46" idx="0"/>
          </p:cNvCxnSpPr>
          <p:nvPr/>
        </p:nvCxnSpPr>
        <p:spPr>
          <a:xfrm rot="5400000" flipH="1" flipV="1">
            <a:off x="1046246" y="-118539"/>
            <a:ext cx="37125" cy="165690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67" idx="4"/>
            <a:endCxn id="38" idx="0"/>
          </p:cNvCxnSpPr>
          <p:nvPr/>
        </p:nvCxnSpPr>
        <p:spPr>
          <a:xfrm rot="5400000" flipH="1" flipV="1">
            <a:off x="764549" y="144597"/>
            <a:ext cx="55686" cy="11120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65" idx="4"/>
            <a:endCxn id="54" idx="0"/>
          </p:cNvCxnSpPr>
          <p:nvPr/>
        </p:nvCxnSpPr>
        <p:spPr>
          <a:xfrm rot="16200000" flipH="1">
            <a:off x="1942474" y="135315"/>
            <a:ext cx="1588" cy="11120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65" idx="4"/>
            <a:endCxn id="46" idx="0"/>
          </p:cNvCxnSpPr>
          <p:nvPr/>
        </p:nvCxnSpPr>
        <p:spPr>
          <a:xfrm rot="16200000" flipH="1">
            <a:off x="1639789" y="438000"/>
            <a:ext cx="1588" cy="5067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65" idx="4"/>
            <a:endCxn id="38" idx="0"/>
          </p:cNvCxnSpPr>
          <p:nvPr/>
        </p:nvCxnSpPr>
        <p:spPr>
          <a:xfrm rot="5400000" flipH="1">
            <a:off x="1358213" y="663004"/>
            <a:ext cx="18561" cy="3813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65" idx="4"/>
            <a:endCxn id="78" idx="0"/>
          </p:cNvCxnSpPr>
          <p:nvPr/>
        </p:nvCxnSpPr>
        <p:spPr>
          <a:xfrm rot="16200000" flipH="1">
            <a:off x="1570701" y="507209"/>
            <a:ext cx="275222" cy="64350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65" idx="4"/>
            <a:endCxn id="70" idx="0"/>
          </p:cNvCxnSpPr>
          <p:nvPr/>
        </p:nvCxnSpPr>
        <p:spPr>
          <a:xfrm rot="16200000" flipH="1">
            <a:off x="1290420" y="787490"/>
            <a:ext cx="275222" cy="8294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65" idx="4"/>
            <a:endCxn id="62" idx="0"/>
          </p:cNvCxnSpPr>
          <p:nvPr/>
        </p:nvCxnSpPr>
        <p:spPr>
          <a:xfrm rot="5400000">
            <a:off x="1004881" y="566330"/>
            <a:ext cx="256661" cy="5067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65" idx="4"/>
            <a:endCxn id="102" idx="0"/>
          </p:cNvCxnSpPr>
          <p:nvPr/>
        </p:nvCxnSpPr>
        <p:spPr>
          <a:xfrm rot="16200000" flipH="1">
            <a:off x="1131820" y="946090"/>
            <a:ext cx="531884" cy="2240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65" idx="4"/>
            <a:endCxn id="94" idx="0"/>
          </p:cNvCxnSpPr>
          <p:nvPr/>
        </p:nvCxnSpPr>
        <p:spPr>
          <a:xfrm rot="5400000">
            <a:off x="859403" y="696077"/>
            <a:ext cx="531884" cy="52243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65" idx="4"/>
            <a:endCxn id="86" idx="0"/>
          </p:cNvCxnSpPr>
          <p:nvPr/>
        </p:nvCxnSpPr>
        <p:spPr>
          <a:xfrm rot="5400000">
            <a:off x="564583" y="401256"/>
            <a:ext cx="531884" cy="11120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65" idx="4"/>
            <a:endCxn id="49" idx="0"/>
          </p:cNvCxnSpPr>
          <p:nvPr/>
        </p:nvCxnSpPr>
        <p:spPr>
          <a:xfrm rot="5400000" flipH="1" flipV="1">
            <a:off x="1954098" y="-19064"/>
            <a:ext cx="142876" cy="127795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65" idx="4"/>
            <a:endCxn id="73" idx="0"/>
          </p:cNvCxnSpPr>
          <p:nvPr/>
        </p:nvCxnSpPr>
        <p:spPr>
          <a:xfrm rot="16200000" flipH="1">
            <a:off x="1725080" y="352831"/>
            <a:ext cx="132346" cy="80938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65" idx="4"/>
            <a:endCxn id="97" idx="0"/>
          </p:cNvCxnSpPr>
          <p:nvPr/>
        </p:nvCxnSpPr>
        <p:spPr>
          <a:xfrm rot="16200000" flipH="1">
            <a:off x="1286199" y="791712"/>
            <a:ext cx="389008" cy="18828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65" idx="4"/>
            <a:endCxn id="89" idx="0"/>
          </p:cNvCxnSpPr>
          <p:nvPr/>
        </p:nvCxnSpPr>
        <p:spPr>
          <a:xfrm rot="5400000">
            <a:off x="1013782" y="707580"/>
            <a:ext cx="389008" cy="35654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65" idx="4"/>
            <a:endCxn id="81" idx="0"/>
          </p:cNvCxnSpPr>
          <p:nvPr/>
        </p:nvCxnSpPr>
        <p:spPr>
          <a:xfrm rot="5400000">
            <a:off x="718962" y="412760"/>
            <a:ext cx="389008" cy="94618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65" idx="4"/>
            <a:endCxn id="65" idx="0"/>
          </p:cNvCxnSpPr>
          <p:nvPr/>
        </p:nvCxnSpPr>
        <p:spPr>
          <a:xfrm rot="16200000" flipH="1">
            <a:off x="1444798" y="633112"/>
            <a:ext cx="132346" cy="24882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65" idx="4"/>
            <a:endCxn id="57" idx="0"/>
          </p:cNvCxnSpPr>
          <p:nvPr/>
        </p:nvCxnSpPr>
        <p:spPr>
          <a:xfrm rot="5400000">
            <a:off x="1159259" y="577833"/>
            <a:ext cx="113785" cy="34081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65" idx="4"/>
            <a:endCxn id="41" idx="0"/>
          </p:cNvCxnSpPr>
          <p:nvPr/>
        </p:nvCxnSpPr>
        <p:spPr>
          <a:xfrm rot="5400000" flipH="1" flipV="1">
            <a:off x="1651413" y="283621"/>
            <a:ext cx="142876" cy="67258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65" idx="4"/>
            <a:endCxn id="33" idx="0"/>
          </p:cNvCxnSpPr>
          <p:nvPr/>
        </p:nvCxnSpPr>
        <p:spPr>
          <a:xfrm rot="5400000" flipH="1" flipV="1">
            <a:off x="1369716" y="546758"/>
            <a:ext cx="161437" cy="12774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63" idx="4"/>
            <a:endCxn id="49" idx="0"/>
          </p:cNvCxnSpPr>
          <p:nvPr/>
        </p:nvCxnSpPr>
        <p:spPr>
          <a:xfrm rot="16200000" flipH="1">
            <a:off x="2410338" y="294299"/>
            <a:ext cx="320065" cy="18828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63" idx="4"/>
            <a:endCxn id="41" idx="0"/>
          </p:cNvCxnSpPr>
          <p:nvPr/>
        </p:nvCxnSpPr>
        <p:spPr>
          <a:xfrm rot="5400000">
            <a:off x="2107653" y="179899"/>
            <a:ext cx="320065" cy="41708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63" idx="4"/>
            <a:endCxn id="33" idx="0"/>
          </p:cNvCxnSpPr>
          <p:nvPr/>
        </p:nvCxnSpPr>
        <p:spPr>
          <a:xfrm rot="5400000">
            <a:off x="1844516" y="-101799"/>
            <a:ext cx="301504" cy="96191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63" idx="4"/>
            <a:endCxn id="73" idx="0"/>
          </p:cNvCxnSpPr>
          <p:nvPr/>
        </p:nvCxnSpPr>
        <p:spPr>
          <a:xfrm rot="5400000">
            <a:off x="2038444" y="385911"/>
            <a:ext cx="595287" cy="28028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63" idx="4"/>
            <a:endCxn id="65" idx="0"/>
          </p:cNvCxnSpPr>
          <p:nvPr/>
        </p:nvCxnSpPr>
        <p:spPr>
          <a:xfrm rot="5400000">
            <a:off x="1758162" y="105630"/>
            <a:ext cx="595287" cy="84084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63" idx="4"/>
            <a:endCxn id="57" idx="0"/>
          </p:cNvCxnSpPr>
          <p:nvPr/>
        </p:nvCxnSpPr>
        <p:spPr>
          <a:xfrm rot="5400000">
            <a:off x="1472621" y="-198471"/>
            <a:ext cx="576726" cy="143048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63" idx="4"/>
            <a:endCxn id="97" idx="0"/>
          </p:cNvCxnSpPr>
          <p:nvPr/>
        </p:nvCxnSpPr>
        <p:spPr>
          <a:xfrm rot="5400000">
            <a:off x="1599563" y="203692"/>
            <a:ext cx="851949" cy="90138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63" idx="4"/>
            <a:endCxn id="89" idx="0"/>
          </p:cNvCxnSpPr>
          <p:nvPr/>
        </p:nvCxnSpPr>
        <p:spPr>
          <a:xfrm rot="5400000">
            <a:off x="1327146" y="-68725"/>
            <a:ext cx="851949" cy="144621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63" idx="4"/>
            <a:endCxn id="81" idx="0"/>
          </p:cNvCxnSpPr>
          <p:nvPr/>
        </p:nvCxnSpPr>
        <p:spPr>
          <a:xfrm rot="5400000">
            <a:off x="1032326" y="-363545"/>
            <a:ext cx="851949" cy="203585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63" idx="4"/>
            <a:endCxn id="80" idx="0"/>
          </p:cNvCxnSpPr>
          <p:nvPr/>
        </p:nvCxnSpPr>
        <p:spPr>
          <a:xfrm rot="5400000">
            <a:off x="941520" y="-454351"/>
            <a:ext cx="851949" cy="221746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63" idx="4"/>
            <a:endCxn id="88" idx="0"/>
          </p:cNvCxnSpPr>
          <p:nvPr/>
        </p:nvCxnSpPr>
        <p:spPr>
          <a:xfrm rot="5400000">
            <a:off x="1236340" y="-159530"/>
            <a:ext cx="851949" cy="162782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63" idx="4"/>
            <a:endCxn id="96" idx="0"/>
          </p:cNvCxnSpPr>
          <p:nvPr/>
        </p:nvCxnSpPr>
        <p:spPr>
          <a:xfrm rot="5400000">
            <a:off x="1508757" y="112887"/>
            <a:ext cx="851949" cy="108299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63" idx="4"/>
            <a:endCxn id="72" idx="0"/>
          </p:cNvCxnSpPr>
          <p:nvPr/>
        </p:nvCxnSpPr>
        <p:spPr>
          <a:xfrm rot="5400000">
            <a:off x="1947638" y="295106"/>
            <a:ext cx="595287" cy="46189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63" idx="4"/>
            <a:endCxn id="64" idx="0"/>
          </p:cNvCxnSpPr>
          <p:nvPr/>
        </p:nvCxnSpPr>
        <p:spPr>
          <a:xfrm rot="5400000">
            <a:off x="1667357" y="14824"/>
            <a:ext cx="595287" cy="102245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63" idx="4"/>
            <a:endCxn id="56" idx="0"/>
          </p:cNvCxnSpPr>
          <p:nvPr/>
        </p:nvCxnSpPr>
        <p:spPr>
          <a:xfrm rot="5400000">
            <a:off x="1381816" y="-289277"/>
            <a:ext cx="576726" cy="161209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63" idx="4"/>
            <a:endCxn id="48" idx="0"/>
          </p:cNvCxnSpPr>
          <p:nvPr/>
        </p:nvCxnSpPr>
        <p:spPr>
          <a:xfrm rot="16200000" flipH="1">
            <a:off x="2319533" y="385104"/>
            <a:ext cx="320065" cy="667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63" idx="4"/>
            <a:endCxn id="40" idx="0"/>
          </p:cNvCxnSpPr>
          <p:nvPr/>
        </p:nvCxnSpPr>
        <p:spPr>
          <a:xfrm rot="5400000">
            <a:off x="2016847" y="89093"/>
            <a:ext cx="320065" cy="59869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3" idx="4"/>
            <a:endCxn id="32" idx="0"/>
          </p:cNvCxnSpPr>
          <p:nvPr/>
        </p:nvCxnSpPr>
        <p:spPr>
          <a:xfrm rot="5400000">
            <a:off x="1753710" y="-192604"/>
            <a:ext cx="301504" cy="114353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2399961" y="48409"/>
            <a:ext cx="152533" cy="18000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连接符 163"/>
          <p:cNvCxnSpPr>
            <a:stCxn id="166" idx="6"/>
            <a:endCxn id="163" idx="2"/>
          </p:cNvCxnSpPr>
          <p:nvPr/>
        </p:nvCxnSpPr>
        <p:spPr>
          <a:xfrm>
            <a:off x="1402290" y="138409"/>
            <a:ext cx="997671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1310294" y="511350"/>
            <a:ext cx="152533" cy="18000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1249757" y="48409"/>
            <a:ext cx="152533" cy="18000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160090" y="548475"/>
            <a:ext cx="152533" cy="18000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连接符 167"/>
          <p:cNvCxnSpPr>
            <a:stCxn id="163" idx="3"/>
            <a:endCxn id="165" idx="6"/>
          </p:cNvCxnSpPr>
          <p:nvPr/>
        </p:nvCxnSpPr>
        <p:spPr>
          <a:xfrm rot="5400000">
            <a:off x="1742912" y="-78037"/>
            <a:ext cx="399302" cy="9594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6" idx="2"/>
            <a:endCxn id="167" idx="7"/>
          </p:cNvCxnSpPr>
          <p:nvPr/>
        </p:nvCxnSpPr>
        <p:spPr>
          <a:xfrm rot="10800000" flipV="1">
            <a:off x="290285" y="138409"/>
            <a:ext cx="959471" cy="436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67" idx="6"/>
            <a:endCxn id="165" idx="2"/>
          </p:cNvCxnSpPr>
          <p:nvPr/>
        </p:nvCxnSpPr>
        <p:spPr>
          <a:xfrm flipV="1">
            <a:off x="312623" y="601351"/>
            <a:ext cx="997671" cy="371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1854651" y="119284"/>
            <a:ext cx="61013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1975725" y="334161"/>
            <a:ext cx="61013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765460" y="576000"/>
            <a:ext cx="60537" cy="714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825521" y="262723"/>
            <a:ext cx="61013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</Words>
  <PresentationFormat>自定义</PresentationFormat>
  <Paragraphs>1</Paragraphs>
  <Slides>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Acrobat Document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Albert</dc:creator>
  <cp:lastModifiedBy>Albert</cp:lastModifiedBy>
  <cp:revision>93</cp:revision>
  <dcterms:created xsi:type="dcterms:W3CDTF">2013-11-21T11:34:31Z</dcterms:created>
  <dcterms:modified xsi:type="dcterms:W3CDTF">2013-11-24T23:11:15Z</dcterms:modified>
</cp:coreProperties>
</file>