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1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5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6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Y8dtfLHozE?si=q0yuu4WTr4jvBpt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5CB882C-7247-1A35-4951-A40640D7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6384-5376-D2CC-AEF7-867444523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724" y="952500"/>
            <a:ext cx="6871574" cy="223213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MOFIT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An exercise motion tracking coach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437BD-E918-7F6E-681F-D988EC7B5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048" y="952500"/>
            <a:ext cx="3515652" cy="218168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Anthony Weathersby</a:t>
            </a:r>
          </a:p>
          <a:p>
            <a:r>
              <a:rPr lang="en-US">
                <a:solidFill>
                  <a:srgbClr val="FFFFFF"/>
                </a:solidFill>
              </a:rPr>
              <a:t>CPSC 491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E9B3-9A54-7F38-6859-C1CECC84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MOFIT?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3AEC-FF1B-C06B-5FB4-F96FEB39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028825"/>
            <a:ext cx="10995660" cy="4029074"/>
          </a:xfrm>
        </p:spPr>
        <p:txBody>
          <a:bodyPr/>
          <a:lstStyle/>
          <a:p>
            <a:r>
              <a:rPr lang="en-US"/>
              <a:t>MOFIT stands for Motion-Oriented Fitness Improvement Tracker</a:t>
            </a:r>
          </a:p>
          <a:p>
            <a:r>
              <a:rPr lang="en-US"/>
              <a:t>MOFIT strives to help improve its user’s exercises by providing real-time feedback through your phone</a:t>
            </a:r>
          </a:p>
          <a:p>
            <a:endParaRPr lang="en-US"/>
          </a:p>
          <a:p>
            <a:r>
              <a:rPr lang="en-US"/>
              <a:t>The current problem: Many beginners lack proper guidance for good form on their exercises, leading to decreased motivation, ineffective workouts and increased risk of injury.</a:t>
            </a:r>
          </a:p>
          <a:p>
            <a:r>
              <a:rPr lang="en-US"/>
              <a:t>The solution: MOFIT provides a free, quick way to get into fitness and know what you are doing is correct.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E209-6BFF-078C-60F6-CB545267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9F22-798F-0553-C3CD-48D0F620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MOFIT will use your phones camera to track the user’s exercise based on a given workout they choose.</a:t>
            </a:r>
          </a:p>
          <a:p>
            <a:r>
              <a:rPr lang="en-US" dirty="0"/>
              <a:t>The movements will go through a machine learning analysis to determine how well you are performing your movements, including how many reps and sets you do, as well as the speed that you are doing them.</a:t>
            </a:r>
          </a:p>
          <a:p>
            <a:r>
              <a:rPr lang="en-US" dirty="0"/>
              <a:t>All data will be cloud-based, so a user’s profile can be accessed from any device as long as they have an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219882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73BD-E45F-0D32-D2A2-94C1B0E7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FBFA-5139-7A48-4D69-D4A916E3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MOFIT uses 3 major components to operate</a:t>
            </a:r>
          </a:p>
          <a:p>
            <a:r>
              <a:rPr lang="en-US" dirty="0"/>
              <a:t>AWS (Amazon Web Services)</a:t>
            </a:r>
          </a:p>
          <a:p>
            <a:pPr lvl="1"/>
            <a:r>
              <a:rPr lang="en-US" dirty="0"/>
              <a:t>Handles all the backend for user profiles</a:t>
            </a:r>
          </a:p>
          <a:p>
            <a:pPr lvl="1"/>
            <a:r>
              <a:rPr lang="en-US" dirty="0"/>
              <a:t>Uses services such as API Gateway, Cognito, Lambda, S3, DynamoDB</a:t>
            </a:r>
          </a:p>
          <a:p>
            <a:r>
              <a:rPr lang="en-US" dirty="0"/>
              <a:t>Unity</a:t>
            </a:r>
          </a:p>
          <a:p>
            <a:pPr lvl="1"/>
            <a:r>
              <a:rPr lang="en-US" dirty="0"/>
              <a:t>The engine the application runs on</a:t>
            </a:r>
          </a:p>
          <a:p>
            <a:pPr lvl="1"/>
            <a:r>
              <a:rPr lang="en-US" dirty="0"/>
              <a:t>Connects AWS and OpenCV to the user in a simplified manner.</a:t>
            </a:r>
          </a:p>
          <a:p>
            <a:r>
              <a:rPr lang="en-US" dirty="0"/>
              <a:t>OpenCV and YOLOv8</a:t>
            </a:r>
          </a:p>
          <a:p>
            <a:pPr lvl="1"/>
            <a:r>
              <a:rPr lang="en-US" dirty="0"/>
              <a:t>The object detection software to track the user</a:t>
            </a:r>
          </a:p>
        </p:txBody>
      </p:sp>
    </p:spTree>
    <p:extLst>
      <p:ext uri="{BB962C8B-B14F-4D97-AF65-F5344CB8AC3E}">
        <p14:creationId xmlns:p14="http://schemas.microsoft.com/office/powerpoint/2010/main" val="203629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E094-634A-0CD3-5661-383425BA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BCA7-089F-6368-C09D-9B08B29F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https://youtu.be/RY8dtfLHozE?si=q0yuu4WTr4jvBpt1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AE30-BF27-AC15-0EC5-297D0249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2653145"/>
            <a:ext cx="10995659" cy="1565564"/>
          </a:xfrm>
        </p:spPr>
        <p:txBody>
          <a:bodyPr/>
          <a:lstStyle/>
          <a:p>
            <a:pPr algn="ctr"/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0D9C-D452-AA19-48BD-C870BAAD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6121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Amasis MT Pro Medium</vt:lpstr>
      <vt:lpstr>Arial</vt:lpstr>
      <vt:lpstr>Univers Light</vt:lpstr>
      <vt:lpstr>TribuneVTI</vt:lpstr>
      <vt:lpstr>MOFIT  An exercise motion tracking coach</vt:lpstr>
      <vt:lpstr>What is MOFIT? </vt:lpstr>
      <vt:lpstr>How it works</vt:lpstr>
      <vt:lpstr>Quick Recap</vt:lpstr>
      <vt:lpstr>Video Demonstration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Weathersby, Anthony</dc:creator>
  <cp:lastModifiedBy>Weathersby, Anthony</cp:lastModifiedBy>
  <cp:revision>7</cp:revision>
  <dcterms:created xsi:type="dcterms:W3CDTF">2024-10-24T06:03:05Z</dcterms:created>
  <dcterms:modified xsi:type="dcterms:W3CDTF">2024-12-13T02:51:39Z</dcterms:modified>
</cp:coreProperties>
</file>