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74" r:id="rId9"/>
    <p:sldId id="263" r:id="rId10"/>
    <p:sldId id="267" r:id="rId11"/>
    <p:sldId id="266" r:id="rId12"/>
    <p:sldId id="268" r:id="rId13"/>
    <p:sldId id="269" r:id="rId14"/>
    <p:sldId id="270" r:id="rId15"/>
    <p:sldId id="272" r:id="rId16"/>
    <p:sldId id="273" r:id="rId17"/>
    <p:sldId id="275" r:id="rId18"/>
    <p:sldId id="276" r:id="rId19"/>
    <p:sldId id="278" r:id="rId20"/>
    <p:sldId id="279" r:id="rId21"/>
    <p:sldId id="281" r:id="rId22"/>
    <p:sldId id="282" r:id="rId23"/>
    <p:sldId id="280" r:id="rId24"/>
    <p:sldId id="283" r:id="rId25"/>
    <p:sldId id="284" r:id="rId26"/>
    <p:sldId id="285" r:id="rId27"/>
    <p:sldId id="286" r:id="rId28"/>
    <p:sldId id="287" r:id="rId29"/>
    <p:sldId id="288" r:id="rId30"/>
    <p:sldId id="289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ian Cui" initials="BC" lastIdx="1" clrIdx="0">
    <p:extLst>
      <p:ext uri="{19B8F6BF-5375-455C-9EA6-DF929625EA0E}">
        <p15:presenceInfo xmlns:p15="http://schemas.microsoft.com/office/powerpoint/2012/main" userId="affd9c2201f9a06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1" autoAdjust="0"/>
    <p:restoredTop sz="94660"/>
  </p:normalViewPr>
  <p:slideViewPr>
    <p:cSldViewPr snapToGrid="0">
      <p:cViewPr varScale="1">
        <p:scale>
          <a:sx n="62" d="100"/>
          <a:sy n="62" d="100"/>
        </p:scale>
        <p:origin x="344" y="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ian Cui" userId="affd9c2201f9a06f" providerId="LiveId" clId="{73BB6998-6AA2-43E7-B636-2B01F87FFDA8}"/>
    <pc:docChg chg="modSld">
      <pc:chgData name="Brian Cui" userId="affd9c2201f9a06f" providerId="LiveId" clId="{73BB6998-6AA2-43E7-B636-2B01F87FFDA8}" dt="2020-05-17T18:07:40.079" v="15" actId="20577"/>
      <pc:docMkLst>
        <pc:docMk/>
      </pc:docMkLst>
      <pc:sldChg chg="modSp mod">
        <pc:chgData name="Brian Cui" userId="affd9c2201f9a06f" providerId="LiveId" clId="{73BB6998-6AA2-43E7-B636-2B01F87FFDA8}" dt="2020-05-17T18:07:40.079" v="15" actId="20577"/>
        <pc:sldMkLst>
          <pc:docMk/>
          <pc:sldMk cId="923120440" sldId="256"/>
        </pc:sldMkLst>
        <pc:spChg chg="mod">
          <ac:chgData name="Brian Cui" userId="affd9c2201f9a06f" providerId="LiveId" clId="{73BB6998-6AA2-43E7-B636-2B01F87FFDA8}" dt="2020-05-17T18:07:40.079" v="15" actId="20577"/>
          <ac:spMkLst>
            <pc:docMk/>
            <pc:sldMk cId="923120440" sldId="256"/>
            <ac:spMk id="3" creationId="{605B21C1-DCE2-46A9-9C10-CDFBAF96DDAD}"/>
          </ac:spMkLst>
        </pc:spChg>
      </pc:sldChg>
    </pc:docChg>
  </pc:docChgLst>
  <pc:docChgLst>
    <pc:chgData name="Brian Cui" userId="affd9c2201f9a06f" providerId="LiveId" clId="{2B10A414-CA47-4DCC-8D16-C7A5A5006C69}"/>
    <pc:docChg chg="undo custSel mod addSld delSld modSld sldOrd addMainMaster delMainMaster modMainMaster">
      <pc:chgData name="Brian Cui" userId="affd9c2201f9a06f" providerId="LiveId" clId="{2B10A414-CA47-4DCC-8D16-C7A5A5006C69}" dt="2019-10-28T05:52:13.017" v="8867" actId="27636"/>
      <pc:docMkLst>
        <pc:docMk/>
      </pc:docMkLst>
      <pc:sldChg chg="addSp delSp modSp mod modTransition setBg modClrScheme setClrOvrMap chgLayout">
        <pc:chgData name="Brian Cui" userId="affd9c2201f9a06f" providerId="LiveId" clId="{2B10A414-CA47-4DCC-8D16-C7A5A5006C69}" dt="2019-10-21T06:33:49.374" v="939"/>
        <pc:sldMkLst>
          <pc:docMk/>
          <pc:sldMk cId="923120440" sldId="256"/>
        </pc:sldMkLst>
        <pc:spChg chg="mod">
          <ac:chgData name="Brian Cui" userId="affd9c2201f9a06f" providerId="LiveId" clId="{2B10A414-CA47-4DCC-8D16-C7A5A5006C69}" dt="2019-10-21T04:28:21.554" v="20" actId="26606"/>
          <ac:spMkLst>
            <pc:docMk/>
            <pc:sldMk cId="923120440" sldId="256"/>
            <ac:spMk id="2" creationId="{BF19A33A-3B0B-4B44-AA20-0380B66CD145}"/>
          </ac:spMkLst>
        </pc:spChg>
        <pc:spChg chg="mod">
          <ac:chgData name="Brian Cui" userId="affd9c2201f9a06f" providerId="LiveId" clId="{2B10A414-CA47-4DCC-8D16-C7A5A5006C69}" dt="2019-10-21T04:28:21.554" v="20" actId="26606"/>
          <ac:spMkLst>
            <pc:docMk/>
            <pc:sldMk cId="923120440" sldId="256"/>
            <ac:spMk id="3" creationId="{605B21C1-DCE2-46A9-9C10-CDFBAF96DDAD}"/>
          </ac:spMkLst>
        </pc:spChg>
        <pc:spChg chg="add del">
          <ac:chgData name="Brian Cui" userId="affd9c2201f9a06f" providerId="LiveId" clId="{2B10A414-CA47-4DCC-8D16-C7A5A5006C69}" dt="2019-10-21T04:28:21.554" v="20" actId="26606"/>
          <ac:spMkLst>
            <pc:docMk/>
            <pc:sldMk cId="923120440" sldId="256"/>
            <ac:spMk id="9" creationId="{2FDF0794-1B86-42B2-B8C7-F60123E638ED}"/>
          </ac:spMkLst>
        </pc:spChg>
        <pc:spChg chg="add del">
          <ac:chgData name="Brian Cui" userId="affd9c2201f9a06f" providerId="LiveId" clId="{2B10A414-CA47-4DCC-8D16-C7A5A5006C69}" dt="2019-10-21T04:28:21.554" v="20" actId="26606"/>
          <ac:spMkLst>
            <pc:docMk/>
            <pc:sldMk cId="923120440" sldId="256"/>
            <ac:spMk id="11" creationId="{C5373426-E26E-431D-959C-5DB96C0B6208}"/>
          </ac:spMkLst>
        </pc:spChg>
        <pc:spChg chg="add del">
          <ac:chgData name="Brian Cui" userId="affd9c2201f9a06f" providerId="LiveId" clId="{2B10A414-CA47-4DCC-8D16-C7A5A5006C69}" dt="2019-10-21T04:28:21.554" v="20" actId="26606"/>
          <ac:spMkLst>
            <pc:docMk/>
            <pc:sldMk cId="923120440" sldId="256"/>
            <ac:spMk id="15" creationId="{E239D8CC-16F4-4B2B-80F0-203C56D0D2DE}"/>
          </ac:spMkLst>
        </pc:spChg>
        <pc:spChg chg="add del">
          <ac:chgData name="Brian Cui" userId="affd9c2201f9a06f" providerId="LiveId" clId="{2B10A414-CA47-4DCC-8D16-C7A5A5006C69}" dt="2019-10-21T04:28:09.127" v="3" actId="26606"/>
          <ac:spMkLst>
            <pc:docMk/>
            <pc:sldMk cId="923120440" sldId="256"/>
            <ac:spMk id="20" creationId="{6482F060-A4AF-4E0B-B364-7C6BA4AE9C03}"/>
          </ac:spMkLst>
        </pc:spChg>
        <pc:spChg chg="add del">
          <ac:chgData name="Brian Cui" userId="affd9c2201f9a06f" providerId="LiveId" clId="{2B10A414-CA47-4DCC-8D16-C7A5A5006C69}" dt="2019-10-21T04:28:10.417" v="5" actId="26606"/>
          <ac:spMkLst>
            <pc:docMk/>
            <pc:sldMk cId="923120440" sldId="256"/>
            <ac:spMk id="25" creationId="{2FDF0794-1B86-42B2-B8C7-F60123E638ED}"/>
          </ac:spMkLst>
        </pc:spChg>
        <pc:spChg chg="add del">
          <ac:chgData name="Brian Cui" userId="affd9c2201f9a06f" providerId="LiveId" clId="{2B10A414-CA47-4DCC-8D16-C7A5A5006C69}" dt="2019-10-21T04:28:10.417" v="5" actId="26606"/>
          <ac:spMkLst>
            <pc:docMk/>
            <pc:sldMk cId="923120440" sldId="256"/>
            <ac:spMk id="26" creationId="{EDC90921-9082-491B-940E-827D679F3478}"/>
          </ac:spMkLst>
        </pc:spChg>
        <pc:spChg chg="add del">
          <ac:chgData name="Brian Cui" userId="affd9c2201f9a06f" providerId="LiveId" clId="{2B10A414-CA47-4DCC-8D16-C7A5A5006C69}" dt="2019-10-21T04:28:10.417" v="5" actId="26606"/>
          <ac:spMkLst>
            <pc:docMk/>
            <pc:sldMk cId="923120440" sldId="256"/>
            <ac:spMk id="27" creationId="{C5373426-E26E-431D-959C-5DB96C0B6208}"/>
          </ac:spMkLst>
        </pc:spChg>
        <pc:spChg chg="add del">
          <ac:chgData name="Brian Cui" userId="affd9c2201f9a06f" providerId="LiveId" clId="{2B10A414-CA47-4DCC-8D16-C7A5A5006C69}" dt="2019-10-21T04:28:11.704" v="7" actId="26606"/>
          <ac:spMkLst>
            <pc:docMk/>
            <pc:sldMk cId="923120440" sldId="256"/>
            <ac:spMk id="29" creationId="{2FDF0794-1B86-42B2-B8C7-F60123E638ED}"/>
          </ac:spMkLst>
        </pc:spChg>
        <pc:spChg chg="add del">
          <ac:chgData name="Brian Cui" userId="affd9c2201f9a06f" providerId="LiveId" clId="{2B10A414-CA47-4DCC-8D16-C7A5A5006C69}" dt="2019-10-21T04:28:11.704" v="7" actId="26606"/>
          <ac:spMkLst>
            <pc:docMk/>
            <pc:sldMk cId="923120440" sldId="256"/>
            <ac:spMk id="30" creationId="{C5373426-E26E-431D-959C-5DB96C0B6208}"/>
          </ac:spMkLst>
        </pc:spChg>
        <pc:spChg chg="add del">
          <ac:chgData name="Brian Cui" userId="affd9c2201f9a06f" providerId="LiveId" clId="{2B10A414-CA47-4DCC-8D16-C7A5A5006C69}" dt="2019-10-21T04:28:11.704" v="7" actId="26606"/>
          <ac:spMkLst>
            <pc:docMk/>
            <pc:sldMk cId="923120440" sldId="256"/>
            <ac:spMk id="32" creationId="{E239D8CC-16F4-4B2B-80F0-203C56D0D2DE}"/>
          </ac:spMkLst>
        </pc:spChg>
        <pc:spChg chg="add del">
          <ac:chgData name="Brian Cui" userId="affd9c2201f9a06f" providerId="LiveId" clId="{2B10A414-CA47-4DCC-8D16-C7A5A5006C69}" dt="2019-10-21T04:28:12.686" v="9" actId="26606"/>
          <ac:spMkLst>
            <pc:docMk/>
            <pc:sldMk cId="923120440" sldId="256"/>
            <ac:spMk id="34" creationId="{B4D0E555-16F6-44D0-BF56-AF5FF5BDE9D6}"/>
          </ac:spMkLst>
        </pc:spChg>
        <pc:spChg chg="add del">
          <ac:chgData name="Brian Cui" userId="affd9c2201f9a06f" providerId="LiveId" clId="{2B10A414-CA47-4DCC-8D16-C7A5A5006C69}" dt="2019-10-21T04:28:12.686" v="9" actId="26606"/>
          <ac:spMkLst>
            <pc:docMk/>
            <pc:sldMk cId="923120440" sldId="256"/>
            <ac:spMk id="35" creationId="{8117041D-1A7B-4ECA-AB68-3CFDB6726B8E}"/>
          </ac:spMkLst>
        </pc:spChg>
        <pc:spChg chg="add del">
          <ac:chgData name="Brian Cui" userId="affd9c2201f9a06f" providerId="LiveId" clId="{2B10A414-CA47-4DCC-8D16-C7A5A5006C69}" dt="2019-10-21T04:28:14.494" v="11" actId="26606"/>
          <ac:spMkLst>
            <pc:docMk/>
            <pc:sldMk cId="923120440" sldId="256"/>
            <ac:spMk id="38" creationId="{33428ACC-71EC-4171-9527-10983BA6B41D}"/>
          </ac:spMkLst>
        </pc:spChg>
        <pc:spChg chg="add del">
          <ac:chgData name="Brian Cui" userId="affd9c2201f9a06f" providerId="LiveId" clId="{2B10A414-CA47-4DCC-8D16-C7A5A5006C69}" dt="2019-10-21T04:28:14.494" v="11" actId="26606"/>
          <ac:spMkLst>
            <pc:docMk/>
            <pc:sldMk cId="923120440" sldId="256"/>
            <ac:spMk id="40" creationId="{2FA54FBA-21C0-44C9-AD0D-565DB1ACACB1}"/>
          </ac:spMkLst>
        </pc:spChg>
        <pc:spChg chg="add del">
          <ac:chgData name="Brian Cui" userId="affd9c2201f9a06f" providerId="LiveId" clId="{2B10A414-CA47-4DCC-8D16-C7A5A5006C69}" dt="2019-10-21T04:28:15.866" v="13" actId="26606"/>
          <ac:spMkLst>
            <pc:docMk/>
            <pc:sldMk cId="923120440" sldId="256"/>
            <ac:spMk id="42" creationId="{7319A1DD-F557-4EC6-8A8C-F7617B4CD678}"/>
          </ac:spMkLst>
        </pc:spChg>
        <pc:spChg chg="add del">
          <ac:chgData name="Brian Cui" userId="affd9c2201f9a06f" providerId="LiveId" clId="{2B10A414-CA47-4DCC-8D16-C7A5A5006C69}" dt="2019-10-21T04:28:15.866" v="13" actId="26606"/>
          <ac:spMkLst>
            <pc:docMk/>
            <pc:sldMk cId="923120440" sldId="256"/>
            <ac:spMk id="44" creationId="{C390A367-0330-4E03-9D5F-40308A7975C8}"/>
          </ac:spMkLst>
        </pc:spChg>
        <pc:spChg chg="add del">
          <ac:chgData name="Brian Cui" userId="affd9c2201f9a06f" providerId="LiveId" clId="{2B10A414-CA47-4DCC-8D16-C7A5A5006C69}" dt="2019-10-21T04:28:18.214" v="15" actId="26606"/>
          <ac:spMkLst>
            <pc:docMk/>
            <pc:sldMk cId="923120440" sldId="256"/>
            <ac:spMk id="46" creationId="{0B4FB531-34DA-4777-9BD5-5B885DC38198}"/>
          </ac:spMkLst>
        </pc:spChg>
        <pc:spChg chg="add del">
          <ac:chgData name="Brian Cui" userId="affd9c2201f9a06f" providerId="LiveId" clId="{2B10A414-CA47-4DCC-8D16-C7A5A5006C69}" dt="2019-10-21T04:28:20.681" v="17" actId="26606"/>
          <ac:spMkLst>
            <pc:docMk/>
            <pc:sldMk cId="923120440" sldId="256"/>
            <ac:spMk id="49" creationId="{6482F060-A4AF-4E0B-B364-7C6BA4AE9C03}"/>
          </ac:spMkLst>
        </pc:spChg>
        <pc:spChg chg="add del">
          <ac:chgData name="Brian Cui" userId="affd9c2201f9a06f" providerId="LiveId" clId="{2B10A414-CA47-4DCC-8D16-C7A5A5006C69}" dt="2019-10-21T04:28:21.541" v="19" actId="26606"/>
          <ac:spMkLst>
            <pc:docMk/>
            <pc:sldMk cId="923120440" sldId="256"/>
            <ac:spMk id="52" creationId="{2FDF0794-1B86-42B2-B8C7-F60123E638ED}"/>
          </ac:spMkLst>
        </pc:spChg>
        <pc:spChg chg="add del">
          <ac:chgData name="Brian Cui" userId="affd9c2201f9a06f" providerId="LiveId" clId="{2B10A414-CA47-4DCC-8D16-C7A5A5006C69}" dt="2019-10-21T04:28:21.541" v="19" actId="26606"/>
          <ac:spMkLst>
            <pc:docMk/>
            <pc:sldMk cId="923120440" sldId="256"/>
            <ac:spMk id="53" creationId="{C5373426-E26E-431D-959C-5DB96C0B6208}"/>
          </ac:spMkLst>
        </pc:spChg>
        <pc:spChg chg="add del">
          <ac:chgData name="Brian Cui" userId="affd9c2201f9a06f" providerId="LiveId" clId="{2B10A414-CA47-4DCC-8D16-C7A5A5006C69}" dt="2019-10-21T04:28:21.541" v="19" actId="26606"/>
          <ac:spMkLst>
            <pc:docMk/>
            <pc:sldMk cId="923120440" sldId="256"/>
            <ac:spMk id="55" creationId="{EDC90921-9082-491B-940E-827D679F3478}"/>
          </ac:spMkLst>
        </pc:spChg>
        <pc:spChg chg="add">
          <ac:chgData name="Brian Cui" userId="affd9c2201f9a06f" providerId="LiveId" clId="{2B10A414-CA47-4DCC-8D16-C7A5A5006C69}" dt="2019-10-21T04:28:21.554" v="20" actId="26606"/>
          <ac:spMkLst>
            <pc:docMk/>
            <pc:sldMk cId="923120440" sldId="256"/>
            <ac:spMk id="57" creationId="{6482F060-A4AF-4E0B-B364-7C6BA4AE9C03}"/>
          </ac:spMkLst>
        </pc:spChg>
        <pc:picChg chg="add mod ord">
          <ac:chgData name="Brian Cui" userId="affd9c2201f9a06f" providerId="LiveId" clId="{2B10A414-CA47-4DCC-8D16-C7A5A5006C69}" dt="2019-10-21T04:28:23.186" v="21" actId="27614"/>
          <ac:picMkLst>
            <pc:docMk/>
            <pc:sldMk cId="923120440" sldId="256"/>
            <ac:picMk id="4" creationId="{DFDC6EE7-022E-4B4E-98DB-6F66D169B7AF}"/>
          </ac:picMkLst>
        </pc:picChg>
        <pc:cxnChg chg="add del">
          <ac:chgData name="Brian Cui" userId="affd9c2201f9a06f" providerId="LiveId" clId="{2B10A414-CA47-4DCC-8D16-C7A5A5006C69}" dt="2019-10-21T04:28:21.554" v="20" actId="26606"/>
          <ac:cxnSpMkLst>
            <pc:docMk/>
            <pc:sldMk cId="923120440" sldId="256"/>
            <ac:cxnSpMk id="13" creationId="{96D07482-83A3-4451-943C-B46961082957}"/>
          </ac:cxnSpMkLst>
        </pc:cxnChg>
        <pc:cxnChg chg="add del">
          <ac:chgData name="Brian Cui" userId="affd9c2201f9a06f" providerId="LiveId" clId="{2B10A414-CA47-4DCC-8D16-C7A5A5006C69}" dt="2019-10-21T04:28:09.127" v="3" actId="26606"/>
          <ac:cxnSpMkLst>
            <pc:docMk/>
            <pc:sldMk cId="923120440" sldId="256"/>
            <ac:cxnSpMk id="22" creationId="{B9EB6DAA-2F0C-43D5-A577-15D5D2C4E3F5}"/>
          </ac:cxnSpMkLst>
        </pc:cxnChg>
        <pc:cxnChg chg="add del">
          <ac:chgData name="Brian Cui" userId="affd9c2201f9a06f" providerId="LiveId" clId="{2B10A414-CA47-4DCC-8D16-C7A5A5006C69}" dt="2019-10-21T04:28:10.417" v="5" actId="26606"/>
          <ac:cxnSpMkLst>
            <pc:docMk/>
            <pc:sldMk cId="923120440" sldId="256"/>
            <ac:cxnSpMk id="24" creationId="{96D07482-83A3-4451-943C-B46961082957}"/>
          </ac:cxnSpMkLst>
        </pc:cxnChg>
        <pc:cxnChg chg="add del">
          <ac:chgData name="Brian Cui" userId="affd9c2201f9a06f" providerId="LiveId" clId="{2B10A414-CA47-4DCC-8D16-C7A5A5006C69}" dt="2019-10-21T04:28:11.704" v="7" actId="26606"/>
          <ac:cxnSpMkLst>
            <pc:docMk/>
            <pc:sldMk cId="923120440" sldId="256"/>
            <ac:cxnSpMk id="31" creationId="{96D07482-83A3-4451-943C-B46961082957}"/>
          </ac:cxnSpMkLst>
        </pc:cxnChg>
        <pc:cxnChg chg="add del">
          <ac:chgData name="Brian Cui" userId="affd9c2201f9a06f" providerId="LiveId" clId="{2B10A414-CA47-4DCC-8D16-C7A5A5006C69}" dt="2019-10-21T04:28:12.686" v="9" actId="26606"/>
          <ac:cxnSpMkLst>
            <pc:docMk/>
            <pc:sldMk cId="923120440" sldId="256"/>
            <ac:cxnSpMk id="36" creationId="{ABCD2462-4C1E-401A-AC2D-F799A138B245}"/>
          </ac:cxnSpMkLst>
        </pc:cxnChg>
        <pc:cxnChg chg="add del">
          <ac:chgData name="Brian Cui" userId="affd9c2201f9a06f" providerId="LiveId" clId="{2B10A414-CA47-4DCC-8D16-C7A5A5006C69}" dt="2019-10-21T04:28:14.494" v="11" actId="26606"/>
          <ac:cxnSpMkLst>
            <pc:docMk/>
            <pc:sldMk cId="923120440" sldId="256"/>
            <ac:cxnSpMk id="39" creationId="{BA22713B-ABB6-4391-97F9-0449A2B9B664}"/>
          </ac:cxnSpMkLst>
        </pc:cxnChg>
        <pc:cxnChg chg="add del">
          <ac:chgData name="Brian Cui" userId="affd9c2201f9a06f" providerId="LiveId" clId="{2B10A414-CA47-4DCC-8D16-C7A5A5006C69}" dt="2019-10-21T04:28:15.866" v="13" actId="26606"/>
          <ac:cxnSpMkLst>
            <pc:docMk/>
            <pc:sldMk cId="923120440" sldId="256"/>
            <ac:cxnSpMk id="43" creationId="{D28A9C89-B313-458F-9C85-515930A51A93}"/>
          </ac:cxnSpMkLst>
        </pc:cxnChg>
        <pc:cxnChg chg="add del">
          <ac:chgData name="Brian Cui" userId="affd9c2201f9a06f" providerId="LiveId" clId="{2B10A414-CA47-4DCC-8D16-C7A5A5006C69}" dt="2019-10-21T04:28:18.214" v="15" actId="26606"/>
          <ac:cxnSpMkLst>
            <pc:docMk/>
            <pc:sldMk cId="923120440" sldId="256"/>
            <ac:cxnSpMk id="47" creationId="{D5B557D3-D7B4-404B-84A1-9BD182BE5B06}"/>
          </ac:cxnSpMkLst>
        </pc:cxnChg>
        <pc:cxnChg chg="add del">
          <ac:chgData name="Brian Cui" userId="affd9c2201f9a06f" providerId="LiveId" clId="{2B10A414-CA47-4DCC-8D16-C7A5A5006C69}" dt="2019-10-21T04:28:20.681" v="17" actId="26606"/>
          <ac:cxnSpMkLst>
            <pc:docMk/>
            <pc:sldMk cId="923120440" sldId="256"/>
            <ac:cxnSpMk id="50" creationId="{B9EB6DAA-2F0C-43D5-A577-15D5D2C4E3F5}"/>
          </ac:cxnSpMkLst>
        </pc:cxnChg>
        <pc:cxnChg chg="add del">
          <ac:chgData name="Brian Cui" userId="affd9c2201f9a06f" providerId="LiveId" clId="{2B10A414-CA47-4DCC-8D16-C7A5A5006C69}" dt="2019-10-21T04:28:21.541" v="19" actId="26606"/>
          <ac:cxnSpMkLst>
            <pc:docMk/>
            <pc:sldMk cId="923120440" sldId="256"/>
            <ac:cxnSpMk id="54" creationId="{96D07482-83A3-4451-943C-B46961082957}"/>
          </ac:cxnSpMkLst>
        </pc:cxnChg>
        <pc:cxnChg chg="add">
          <ac:chgData name="Brian Cui" userId="affd9c2201f9a06f" providerId="LiveId" clId="{2B10A414-CA47-4DCC-8D16-C7A5A5006C69}" dt="2019-10-21T04:28:21.554" v="20" actId="26606"/>
          <ac:cxnSpMkLst>
            <pc:docMk/>
            <pc:sldMk cId="923120440" sldId="256"/>
            <ac:cxnSpMk id="58" creationId="{B9EB6DAA-2F0C-43D5-A577-15D5D2C4E3F5}"/>
          </ac:cxnSpMkLst>
        </pc:cxnChg>
      </pc:sldChg>
      <pc:sldChg chg="addSp modSp add modTransition">
        <pc:chgData name="Brian Cui" userId="affd9c2201f9a06f" providerId="LiveId" clId="{2B10A414-CA47-4DCC-8D16-C7A5A5006C69}" dt="2019-10-21T06:33:49.374" v="939"/>
        <pc:sldMkLst>
          <pc:docMk/>
          <pc:sldMk cId="2064752401" sldId="257"/>
        </pc:sldMkLst>
        <pc:spChg chg="mod">
          <ac:chgData name="Brian Cui" userId="affd9c2201f9a06f" providerId="LiveId" clId="{2B10A414-CA47-4DCC-8D16-C7A5A5006C69}" dt="2019-10-21T04:28:28.150" v="31" actId="20577"/>
          <ac:spMkLst>
            <pc:docMk/>
            <pc:sldMk cId="2064752401" sldId="257"/>
            <ac:spMk id="2" creationId="{A121FD4B-3D72-4407-B58D-998E297A8D4E}"/>
          </ac:spMkLst>
        </pc:spChg>
        <pc:spChg chg="mod">
          <ac:chgData name="Brian Cui" userId="affd9c2201f9a06f" providerId="LiveId" clId="{2B10A414-CA47-4DCC-8D16-C7A5A5006C69}" dt="2019-10-21T04:32:44.275" v="437" actId="1076"/>
          <ac:spMkLst>
            <pc:docMk/>
            <pc:sldMk cId="2064752401" sldId="257"/>
            <ac:spMk id="3" creationId="{F06AA7F7-638B-4002-A6CD-096E5DD827E2}"/>
          </ac:spMkLst>
        </pc:spChg>
        <pc:spChg chg="add mod">
          <ac:chgData name="Brian Cui" userId="affd9c2201f9a06f" providerId="LiveId" clId="{2B10A414-CA47-4DCC-8D16-C7A5A5006C69}" dt="2019-10-21T04:32:41.400" v="436" actId="1076"/>
          <ac:spMkLst>
            <pc:docMk/>
            <pc:sldMk cId="2064752401" sldId="257"/>
            <ac:spMk id="4" creationId="{882735F4-7021-4E48-94D4-1C9E021FBDCB}"/>
          </ac:spMkLst>
        </pc:spChg>
      </pc:sldChg>
      <pc:sldChg chg="addSp delSp modSp add mod modTransition setBg setClrOvrMap">
        <pc:chgData name="Brian Cui" userId="affd9c2201f9a06f" providerId="LiveId" clId="{2B10A414-CA47-4DCC-8D16-C7A5A5006C69}" dt="2019-10-21T06:33:49.374" v="939"/>
        <pc:sldMkLst>
          <pc:docMk/>
          <pc:sldMk cId="4113346029" sldId="258"/>
        </pc:sldMkLst>
        <pc:spChg chg="mod">
          <ac:chgData name="Brian Cui" userId="affd9c2201f9a06f" providerId="LiveId" clId="{2B10A414-CA47-4DCC-8D16-C7A5A5006C69}" dt="2019-10-21T04:35:07.870" v="686" actId="26606"/>
          <ac:spMkLst>
            <pc:docMk/>
            <pc:sldMk cId="4113346029" sldId="258"/>
            <ac:spMk id="2" creationId="{6673F9B9-DD24-4F14-8808-DF07FF678EAD}"/>
          </ac:spMkLst>
        </pc:spChg>
        <pc:spChg chg="mod">
          <ac:chgData name="Brian Cui" userId="affd9c2201f9a06f" providerId="LiveId" clId="{2B10A414-CA47-4DCC-8D16-C7A5A5006C69}" dt="2019-10-21T04:35:17.860" v="692" actId="20577"/>
          <ac:spMkLst>
            <pc:docMk/>
            <pc:sldMk cId="4113346029" sldId="258"/>
            <ac:spMk id="3" creationId="{BDB0D27B-5A26-46BA-ADA7-0FE61C09A779}"/>
          </ac:spMkLst>
        </pc:spChg>
        <pc:spChg chg="add del">
          <ac:chgData name="Brian Cui" userId="affd9c2201f9a06f" providerId="LiveId" clId="{2B10A414-CA47-4DCC-8D16-C7A5A5006C69}" dt="2019-10-21T04:35:07.870" v="686" actId="26606"/>
          <ac:spMkLst>
            <pc:docMk/>
            <pc:sldMk cId="4113346029" sldId="258"/>
            <ac:spMk id="10" creationId="{E844E128-FF69-4E9F-8327-6B504B3C5AE1}"/>
          </ac:spMkLst>
        </pc:spChg>
        <pc:picChg chg="add mod">
          <ac:chgData name="Brian Cui" userId="affd9c2201f9a06f" providerId="LiveId" clId="{2B10A414-CA47-4DCC-8D16-C7A5A5006C69}" dt="2019-10-21T04:35:55.217" v="701" actId="1076"/>
          <ac:picMkLst>
            <pc:docMk/>
            <pc:sldMk cId="4113346029" sldId="258"/>
            <ac:picMk id="5" creationId="{227096D3-269F-4978-A048-03C0BCC99D1B}"/>
          </ac:picMkLst>
        </pc:picChg>
        <pc:cxnChg chg="add del">
          <ac:chgData name="Brian Cui" userId="affd9c2201f9a06f" providerId="LiveId" clId="{2B10A414-CA47-4DCC-8D16-C7A5A5006C69}" dt="2019-10-21T04:35:07.870" v="686" actId="26606"/>
          <ac:cxnSpMkLst>
            <pc:docMk/>
            <pc:sldMk cId="4113346029" sldId="258"/>
            <ac:cxnSpMk id="12" creationId="{055CEADF-09EA-423C-8C45-F94AF44D5AF0}"/>
          </ac:cxnSpMkLst>
        </pc:cxnChg>
      </pc:sldChg>
      <pc:sldChg chg="addSp delSp modSp add modTransition addCm delCm">
        <pc:chgData name="Brian Cui" userId="affd9c2201f9a06f" providerId="LiveId" clId="{2B10A414-CA47-4DCC-8D16-C7A5A5006C69}" dt="2019-10-21T06:33:49.374" v="939"/>
        <pc:sldMkLst>
          <pc:docMk/>
          <pc:sldMk cId="1782297397" sldId="259"/>
        </pc:sldMkLst>
        <pc:spChg chg="mod">
          <ac:chgData name="Brian Cui" userId="affd9c2201f9a06f" providerId="LiveId" clId="{2B10A414-CA47-4DCC-8D16-C7A5A5006C69}" dt="2019-10-21T04:48:42.061" v="793" actId="20577"/>
          <ac:spMkLst>
            <pc:docMk/>
            <pc:sldMk cId="1782297397" sldId="259"/>
            <ac:spMk id="2" creationId="{3D0FA5BF-99D3-4E63-A013-A13867C4FDC8}"/>
          </ac:spMkLst>
        </pc:spChg>
        <pc:spChg chg="del">
          <ac:chgData name="Brian Cui" userId="affd9c2201f9a06f" providerId="LiveId" clId="{2B10A414-CA47-4DCC-8D16-C7A5A5006C69}" dt="2019-10-21T06:12:08.411" v="794" actId="1032"/>
          <ac:spMkLst>
            <pc:docMk/>
            <pc:sldMk cId="1782297397" sldId="259"/>
            <ac:spMk id="3" creationId="{B4BACDFD-5B62-41EF-889A-603D28CCCB11}"/>
          </ac:spMkLst>
        </pc:spChg>
        <pc:spChg chg="add mod">
          <ac:chgData name="Brian Cui" userId="affd9c2201f9a06f" providerId="LiveId" clId="{2B10A414-CA47-4DCC-8D16-C7A5A5006C69}" dt="2019-10-21T06:15:17.778" v="915" actId="1076"/>
          <ac:spMkLst>
            <pc:docMk/>
            <pc:sldMk cId="1782297397" sldId="259"/>
            <ac:spMk id="5" creationId="{D93EE5F8-20D9-4F90-BA5A-7141DD873844}"/>
          </ac:spMkLst>
        </pc:spChg>
        <pc:spChg chg="add mod">
          <ac:chgData name="Brian Cui" userId="affd9c2201f9a06f" providerId="LiveId" clId="{2B10A414-CA47-4DCC-8D16-C7A5A5006C69}" dt="2019-10-21T06:15:12.311" v="914" actId="1076"/>
          <ac:spMkLst>
            <pc:docMk/>
            <pc:sldMk cId="1782297397" sldId="259"/>
            <ac:spMk id="6" creationId="{31CFDD87-E72B-420B-AA62-B206FBC57E03}"/>
          </ac:spMkLst>
        </pc:spChg>
        <pc:spChg chg="add mod">
          <ac:chgData name="Brian Cui" userId="affd9c2201f9a06f" providerId="LiveId" clId="{2B10A414-CA47-4DCC-8D16-C7A5A5006C69}" dt="2019-10-21T06:14:55.375" v="912" actId="1076"/>
          <ac:spMkLst>
            <pc:docMk/>
            <pc:sldMk cId="1782297397" sldId="259"/>
            <ac:spMk id="7" creationId="{8F0D3C6A-5774-414A-9287-E1A9FC4BC050}"/>
          </ac:spMkLst>
        </pc:spChg>
        <pc:graphicFrameChg chg="add mod">
          <ac:chgData name="Brian Cui" userId="affd9c2201f9a06f" providerId="LiveId" clId="{2B10A414-CA47-4DCC-8D16-C7A5A5006C69}" dt="2019-10-21T06:15:12.311" v="914" actId="1076"/>
          <ac:graphicFrameMkLst>
            <pc:docMk/>
            <pc:sldMk cId="1782297397" sldId="259"/>
            <ac:graphicFrameMk id="4" creationId="{906CD37A-E6E3-4A31-B07D-58BA3484471F}"/>
          </ac:graphicFrameMkLst>
        </pc:graphicFrameChg>
      </pc:sldChg>
      <pc:sldChg chg="addSp delSp modSp add del">
        <pc:chgData name="Brian Cui" userId="affd9c2201f9a06f" providerId="LiveId" clId="{2B10A414-CA47-4DCC-8D16-C7A5A5006C69}" dt="2019-10-21T04:48:36.007" v="772" actId="2696"/>
        <pc:sldMkLst>
          <pc:docMk/>
          <pc:sldMk cId="3945576960" sldId="259"/>
        </pc:sldMkLst>
        <pc:spChg chg="mod">
          <ac:chgData name="Brian Cui" userId="affd9c2201f9a06f" providerId="LiveId" clId="{2B10A414-CA47-4DCC-8D16-C7A5A5006C69}" dt="2019-10-21T04:36:12.522" v="731" actId="20577"/>
          <ac:spMkLst>
            <pc:docMk/>
            <pc:sldMk cId="3945576960" sldId="259"/>
            <ac:spMk id="2" creationId="{13B80E8E-C61A-4A34-8CF0-BA64E3666861}"/>
          </ac:spMkLst>
        </pc:spChg>
        <pc:spChg chg="del mod">
          <ac:chgData name="Brian Cui" userId="affd9c2201f9a06f" providerId="LiveId" clId="{2B10A414-CA47-4DCC-8D16-C7A5A5006C69}" dt="2019-10-21T04:36:34.555" v="764" actId="478"/>
          <ac:spMkLst>
            <pc:docMk/>
            <pc:sldMk cId="3945576960" sldId="259"/>
            <ac:spMk id="3" creationId="{91835CEA-668A-4588-BE97-41374777B829}"/>
          </ac:spMkLst>
        </pc:spChg>
        <pc:spChg chg="add del mod">
          <ac:chgData name="Brian Cui" userId="affd9c2201f9a06f" providerId="LiveId" clId="{2B10A414-CA47-4DCC-8D16-C7A5A5006C69}" dt="2019-10-21T04:40:05.202" v="765" actId="478"/>
          <ac:spMkLst>
            <pc:docMk/>
            <pc:sldMk cId="3945576960" sldId="259"/>
            <ac:spMk id="5" creationId="{B24FC6A3-5E5F-4DC7-9D5A-04DA6E965D31}"/>
          </ac:spMkLst>
        </pc:spChg>
        <pc:picChg chg="add mod">
          <ac:chgData name="Brian Cui" userId="affd9c2201f9a06f" providerId="LiveId" clId="{2B10A414-CA47-4DCC-8D16-C7A5A5006C69}" dt="2019-10-21T04:40:12.699" v="771" actId="1076"/>
          <ac:picMkLst>
            <pc:docMk/>
            <pc:sldMk cId="3945576960" sldId="259"/>
            <ac:picMk id="7" creationId="{539E04B4-19AC-450B-8BF6-3CB9DACD3D14}"/>
          </ac:picMkLst>
        </pc:picChg>
      </pc:sldChg>
      <pc:sldChg chg="addSp delSp modSp add modTransition">
        <pc:chgData name="Brian Cui" userId="affd9c2201f9a06f" providerId="LiveId" clId="{2B10A414-CA47-4DCC-8D16-C7A5A5006C69}" dt="2019-10-25T05:20:37.434" v="1683" actId="1076"/>
        <pc:sldMkLst>
          <pc:docMk/>
          <pc:sldMk cId="3530461779" sldId="260"/>
        </pc:sldMkLst>
        <pc:spChg chg="del">
          <ac:chgData name="Brian Cui" userId="affd9c2201f9a06f" providerId="LiveId" clId="{2B10A414-CA47-4DCC-8D16-C7A5A5006C69}" dt="2019-10-21T06:32:58.149" v="924" actId="478"/>
          <ac:spMkLst>
            <pc:docMk/>
            <pc:sldMk cId="3530461779" sldId="260"/>
            <ac:spMk id="2" creationId="{3D0FA5BF-99D3-4E63-A013-A13867C4FDC8}"/>
          </ac:spMkLst>
        </pc:spChg>
        <pc:spChg chg="mod">
          <ac:chgData name="Brian Cui" userId="affd9c2201f9a06f" providerId="LiveId" clId="{2B10A414-CA47-4DCC-8D16-C7A5A5006C69}" dt="2019-10-21T06:33:20.449" v="934" actId="1076"/>
          <ac:spMkLst>
            <pc:docMk/>
            <pc:sldMk cId="3530461779" sldId="260"/>
            <ac:spMk id="5" creationId="{D93EE5F8-20D9-4F90-BA5A-7141DD873844}"/>
          </ac:spMkLst>
        </pc:spChg>
        <pc:spChg chg="mod">
          <ac:chgData name="Brian Cui" userId="affd9c2201f9a06f" providerId="LiveId" clId="{2B10A414-CA47-4DCC-8D16-C7A5A5006C69}" dt="2019-10-21T06:33:22.980" v="935" actId="1076"/>
          <ac:spMkLst>
            <pc:docMk/>
            <pc:sldMk cId="3530461779" sldId="260"/>
            <ac:spMk id="6" creationId="{31CFDD87-E72B-420B-AA62-B206FBC57E03}"/>
          </ac:spMkLst>
        </pc:spChg>
        <pc:spChg chg="add del mod">
          <ac:chgData name="Brian Cui" userId="affd9c2201f9a06f" providerId="LiveId" clId="{2B10A414-CA47-4DCC-8D16-C7A5A5006C69}" dt="2019-10-21T06:42:04.791" v="1290" actId="478"/>
          <ac:spMkLst>
            <pc:docMk/>
            <pc:sldMk cId="3530461779" sldId="260"/>
            <ac:spMk id="7" creationId="{8F0D3C6A-5774-414A-9287-E1A9FC4BC050}"/>
          </ac:spMkLst>
        </pc:spChg>
        <pc:spChg chg="add del mod">
          <ac:chgData name="Brian Cui" userId="affd9c2201f9a06f" providerId="LiveId" clId="{2B10A414-CA47-4DCC-8D16-C7A5A5006C69}" dt="2019-10-21T06:33:00.112" v="925" actId="478"/>
          <ac:spMkLst>
            <pc:docMk/>
            <pc:sldMk cId="3530461779" sldId="260"/>
            <ac:spMk id="8" creationId="{A73967C9-160E-4DAC-9D85-33782E88C770}"/>
          </ac:spMkLst>
        </pc:spChg>
        <pc:spChg chg="add del mod">
          <ac:chgData name="Brian Cui" userId="affd9c2201f9a06f" providerId="LiveId" clId="{2B10A414-CA47-4DCC-8D16-C7A5A5006C69}" dt="2019-10-25T05:14:58.093" v="1430" actId="20577"/>
          <ac:spMkLst>
            <pc:docMk/>
            <pc:sldMk cId="3530461779" sldId="260"/>
            <ac:spMk id="9" creationId="{E2D53842-E487-454D-BA45-9D7FB284CB6A}"/>
          </ac:spMkLst>
        </pc:spChg>
        <pc:graphicFrameChg chg="mod">
          <ac:chgData name="Brian Cui" userId="affd9c2201f9a06f" providerId="LiveId" clId="{2B10A414-CA47-4DCC-8D16-C7A5A5006C69}" dt="2019-10-21T06:33:17.270" v="932" actId="1076"/>
          <ac:graphicFrameMkLst>
            <pc:docMk/>
            <pc:sldMk cId="3530461779" sldId="260"/>
            <ac:graphicFrameMk id="4" creationId="{906CD37A-E6E3-4A31-B07D-58BA3484471F}"/>
          </ac:graphicFrameMkLst>
        </pc:graphicFrameChg>
        <pc:picChg chg="add mod">
          <ac:chgData name="Brian Cui" userId="affd9c2201f9a06f" providerId="LiveId" clId="{2B10A414-CA47-4DCC-8D16-C7A5A5006C69}" dt="2019-10-25T05:20:37.434" v="1683" actId="1076"/>
          <ac:picMkLst>
            <pc:docMk/>
            <pc:sldMk cId="3530461779" sldId="260"/>
            <ac:picMk id="3" creationId="{A6B53D37-D71A-4A27-9599-12098429AF6F}"/>
          </ac:picMkLst>
        </pc:picChg>
      </pc:sldChg>
      <pc:sldChg chg="delSp modSp add del">
        <pc:chgData name="Brian Cui" userId="affd9c2201f9a06f" providerId="LiveId" clId="{2B10A414-CA47-4DCC-8D16-C7A5A5006C69}" dt="2019-10-21T06:44:55.488" v="1309" actId="2696"/>
        <pc:sldMkLst>
          <pc:docMk/>
          <pc:sldMk cId="1562645965" sldId="261"/>
        </pc:sldMkLst>
        <pc:spChg chg="del">
          <ac:chgData name="Brian Cui" userId="affd9c2201f9a06f" providerId="LiveId" clId="{2B10A414-CA47-4DCC-8D16-C7A5A5006C69}" dt="2019-10-21T06:42:07.992" v="1293" actId="478"/>
          <ac:spMkLst>
            <pc:docMk/>
            <pc:sldMk cId="1562645965" sldId="261"/>
            <ac:spMk id="7" creationId="{8F0D3C6A-5774-414A-9287-E1A9FC4BC050}"/>
          </ac:spMkLst>
        </pc:spChg>
        <pc:spChg chg="del">
          <ac:chgData name="Brian Cui" userId="affd9c2201f9a06f" providerId="LiveId" clId="{2B10A414-CA47-4DCC-8D16-C7A5A5006C69}" dt="2019-10-21T06:42:07.136" v="1292" actId="478"/>
          <ac:spMkLst>
            <pc:docMk/>
            <pc:sldMk cId="1562645965" sldId="261"/>
            <ac:spMk id="9" creationId="{E2D53842-E487-454D-BA45-9D7FB284CB6A}"/>
          </ac:spMkLst>
        </pc:spChg>
        <pc:picChg chg="del mod">
          <ac:chgData name="Brian Cui" userId="affd9c2201f9a06f" providerId="LiveId" clId="{2B10A414-CA47-4DCC-8D16-C7A5A5006C69}" dt="2019-10-21T06:44:52.437" v="1307" actId="478"/>
          <ac:picMkLst>
            <pc:docMk/>
            <pc:sldMk cId="1562645965" sldId="261"/>
            <ac:picMk id="3" creationId="{A6B53D37-D71A-4A27-9599-12098429AF6F}"/>
          </ac:picMkLst>
        </pc:picChg>
      </pc:sldChg>
      <pc:sldChg chg="modSp add del">
        <pc:chgData name="Brian Cui" userId="affd9c2201f9a06f" providerId="LiveId" clId="{2B10A414-CA47-4DCC-8D16-C7A5A5006C69}" dt="2019-10-25T05:15:08.984" v="1431" actId="2696"/>
        <pc:sldMkLst>
          <pc:docMk/>
          <pc:sldMk cId="496264950" sldId="262"/>
        </pc:sldMkLst>
        <pc:picChg chg="mod">
          <ac:chgData name="Brian Cui" userId="affd9c2201f9a06f" providerId="LiveId" clId="{2B10A414-CA47-4DCC-8D16-C7A5A5006C69}" dt="2019-10-21T06:45:07.416" v="1313" actId="14100"/>
          <ac:picMkLst>
            <pc:docMk/>
            <pc:sldMk cId="496264950" sldId="262"/>
            <ac:picMk id="3" creationId="{A6B53D37-D71A-4A27-9599-12098429AF6F}"/>
          </ac:picMkLst>
        </pc:picChg>
      </pc:sldChg>
      <pc:sldChg chg="add del">
        <pc:chgData name="Brian Cui" userId="affd9c2201f9a06f" providerId="LiveId" clId="{2B10A414-CA47-4DCC-8D16-C7A5A5006C69}" dt="2019-10-21T06:44:49.005" v="1305" actId="2696"/>
        <pc:sldMkLst>
          <pc:docMk/>
          <pc:sldMk cId="3668753383" sldId="262"/>
        </pc:sldMkLst>
      </pc:sldChg>
      <pc:sldChg chg="addSp delSp modSp add mod setBg modAnim">
        <pc:chgData name="Brian Cui" userId="affd9c2201f9a06f" providerId="LiveId" clId="{2B10A414-CA47-4DCC-8D16-C7A5A5006C69}" dt="2019-10-25T05:26:33.579" v="2048"/>
        <pc:sldMkLst>
          <pc:docMk/>
          <pc:sldMk cId="2550005553" sldId="263"/>
        </pc:sldMkLst>
        <pc:spChg chg="mod">
          <ac:chgData name="Brian Cui" userId="affd9c2201f9a06f" providerId="LiveId" clId="{2B10A414-CA47-4DCC-8D16-C7A5A5006C69}" dt="2019-10-25T05:21:35.947" v="1688" actId="26606"/>
          <ac:spMkLst>
            <pc:docMk/>
            <pc:sldMk cId="2550005553" sldId="263"/>
            <ac:spMk id="2" creationId="{C33F2AE9-60CA-420A-8F24-AC0DE6A1BF48}"/>
          </ac:spMkLst>
        </pc:spChg>
        <pc:spChg chg="mod">
          <ac:chgData name="Brian Cui" userId="affd9c2201f9a06f" providerId="LiveId" clId="{2B10A414-CA47-4DCC-8D16-C7A5A5006C69}" dt="2019-10-25T05:21:44.599" v="1694" actId="403"/>
          <ac:spMkLst>
            <pc:docMk/>
            <pc:sldMk cId="2550005553" sldId="263"/>
            <ac:spMk id="3" creationId="{8DAE61E0-D472-4885-A367-EB20EA3D8A78}"/>
          </ac:spMkLst>
        </pc:spChg>
        <pc:spChg chg="add mod">
          <ac:chgData name="Brian Cui" userId="affd9c2201f9a06f" providerId="LiveId" clId="{2B10A414-CA47-4DCC-8D16-C7A5A5006C69}" dt="2019-10-25T05:22:17.258" v="1709" actId="404"/>
          <ac:spMkLst>
            <pc:docMk/>
            <pc:sldMk cId="2550005553" sldId="263"/>
            <ac:spMk id="6" creationId="{4049009D-3386-436B-B938-9B2CBCF5AA93}"/>
          </ac:spMkLst>
        </pc:spChg>
        <pc:spChg chg="add">
          <ac:chgData name="Brian Cui" userId="affd9c2201f9a06f" providerId="LiveId" clId="{2B10A414-CA47-4DCC-8D16-C7A5A5006C69}" dt="2019-10-25T05:21:35.947" v="1688" actId="26606"/>
          <ac:spMkLst>
            <pc:docMk/>
            <pc:sldMk cId="2550005553" sldId="263"/>
            <ac:spMk id="10" creationId="{990D0034-F768-41E7-85D4-F38C4DE85770}"/>
          </ac:spMkLst>
        </pc:spChg>
        <pc:graphicFrameChg chg="add del mod">
          <ac:chgData name="Brian Cui" userId="affd9c2201f9a06f" providerId="LiveId" clId="{2B10A414-CA47-4DCC-8D16-C7A5A5006C69}" dt="2019-10-25T05:26:18.378" v="2037"/>
          <ac:graphicFrameMkLst>
            <pc:docMk/>
            <pc:sldMk cId="2550005553" sldId="263"/>
            <ac:graphicFrameMk id="9" creationId="{6608F7B1-EBC2-4496-8A76-694CDEA76D12}"/>
          </ac:graphicFrameMkLst>
        </pc:graphicFrameChg>
        <pc:graphicFrameChg chg="add">
          <ac:chgData name="Brian Cui" userId="affd9c2201f9a06f" providerId="LiveId" clId="{2B10A414-CA47-4DCC-8D16-C7A5A5006C69}" dt="2019-10-25T05:26:19.824" v="2038"/>
          <ac:graphicFrameMkLst>
            <pc:docMk/>
            <pc:sldMk cId="2550005553" sldId="263"/>
            <ac:graphicFrameMk id="11" creationId="{E0456A4A-401B-48A7-A2B2-D84E4B860EF1}"/>
          </ac:graphicFrameMkLst>
        </pc:graphicFrameChg>
        <pc:picChg chg="add mod">
          <ac:chgData name="Brian Cui" userId="affd9c2201f9a06f" providerId="LiveId" clId="{2B10A414-CA47-4DCC-8D16-C7A5A5006C69}" dt="2019-10-25T05:21:35.947" v="1688" actId="26606"/>
          <ac:picMkLst>
            <pc:docMk/>
            <pc:sldMk cId="2550005553" sldId="263"/>
            <ac:picMk id="5" creationId="{2BFD0263-2F7D-4D76-AF3D-5FFCA859F2A4}"/>
          </ac:picMkLst>
        </pc:picChg>
        <pc:cxnChg chg="add">
          <ac:chgData name="Brian Cui" userId="affd9c2201f9a06f" providerId="LiveId" clId="{2B10A414-CA47-4DCC-8D16-C7A5A5006C69}" dt="2019-10-25T05:21:35.947" v="1688" actId="26606"/>
          <ac:cxnSpMkLst>
            <pc:docMk/>
            <pc:sldMk cId="2550005553" sldId="263"/>
            <ac:cxnSpMk id="12" creationId="{5A0A5CF6-407C-4691-8122-49DF69D0020D}"/>
          </ac:cxnSpMkLst>
        </pc:cxnChg>
      </pc:sldChg>
      <pc:sldChg chg="modSp add">
        <pc:chgData name="Brian Cui" userId="affd9c2201f9a06f" providerId="LiveId" clId="{2B10A414-CA47-4DCC-8D16-C7A5A5006C69}" dt="2019-10-25T05:15:46.611" v="1438" actId="14100"/>
        <pc:sldMkLst>
          <pc:docMk/>
          <pc:sldMk cId="537164738" sldId="264"/>
        </pc:sldMkLst>
        <pc:picChg chg="mod">
          <ac:chgData name="Brian Cui" userId="affd9c2201f9a06f" providerId="LiveId" clId="{2B10A414-CA47-4DCC-8D16-C7A5A5006C69}" dt="2019-10-25T05:15:46.611" v="1438" actId="14100"/>
          <ac:picMkLst>
            <pc:docMk/>
            <pc:sldMk cId="537164738" sldId="264"/>
            <ac:picMk id="3" creationId="{A6B53D37-D71A-4A27-9599-12098429AF6F}"/>
          </ac:picMkLst>
        </pc:picChg>
      </pc:sldChg>
      <pc:sldChg chg="addSp delSp modSp add">
        <pc:chgData name="Brian Cui" userId="affd9c2201f9a06f" providerId="LiveId" clId="{2B10A414-CA47-4DCC-8D16-C7A5A5006C69}" dt="2019-10-25T05:34:10.233" v="2846" actId="1076"/>
        <pc:sldMkLst>
          <pc:docMk/>
          <pc:sldMk cId="2567184950" sldId="265"/>
        </pc:sldMkLst>
        <pc:spChg chg="mod">
          <ac:chgData name="Brian Cui" userId="affd9c2201f9a06f" providerId="LiveId" clId="{2B10A414-CA47-4DCC-8D16-C7A5A5006C69}" dt="2019-10-25T05:16:35.845" v="1457" actId="1076"/>
          <ac:spMkLst>
            <pc:docMk/>
            <pc:sldMk cId="2567184950" sldId="265"/>
            <ac:spMk id="5" creationId="{D93EE5F8-20D9-4F90-BA5A-7141DD873844}"/>
          </ac:spMkLst>
        </pc:spChg>
        <pc:spChg chg="mod">
          <ac:chgData name="Brian Cui" userId="affd9c2201f9a06f" providerId="LiveId" clId="{2B10A414-CA47-4DCC-8D16-C7A5A5006C69}" dt="2019-10-25T05:16:35.845" v="1457" actId="1076"/>
          <ac:spMkLst>
            <pc:docMk/>
            <pc:sldMk cId="2567184950" sldId="265"/>
            <ac:spMk id="6" creationId="{31CFDD87-E72B-420B-AA62-B206FBC57E03}"/>
          </ac:spMkLst>
        </pc:spChg>
        <pc:spChg chg="del mod">
          <ac:chgData name="Brian Cui" userId="affd9c2201f9a06f" providerId="LiveId" clId="{2B10A414-CA47-4DCC-8D16-C7A5A5006C69}" dt="2019-10-25T05:16:58.632" v="1459" actId="478"/>
          <ac:spMkLst>
            <pc:docMk/>
            <pc:sldMk cId="2567184950" sldId="265"/>
            <ac:spMk id="7" creationId="{8F0D3C6A-5774-414A-9287-E1A9FC4BC050}"/>
          </ac:spMkLst>
        </pc:spChg>
        <pc:spChg chg="add mod">
          <ac:chgData name="Brian Cui" userId="affd9c2201f9a06f" providerId="LiveId" clId="{2B10A414-CA47-4DCC-8D16-C7A5A5006C69}" dt="2019-10-25T05:34:05.393" v="2844" actId="1076"/>
          <ac:spMkLst>
            <pc:docMk/>
            <pc:sldMk cId="2567184950" sldId="265"/>
            <ac:spMk id="8" creationId="{C563D20A-F07E-4EB1-A3BD-A845D86BE11B}"/>
          </ac:spMkLst>
        </pc:spChg>
        <pc:spChg chg="del">
          <ac:chgData name="Brian Cui" userId="affd9c2201f9a06f" providerId="LiveId" clId="{2B10A414-CA47-4DCC-8D16-C7A5A5006C69}" dt="2019-10-25T05:16:01.977" v="1441" actId="478"/>
          <ac:spMkLst>
            <pc:docMk/>
            <pc:sldMk cId="2567184950" sldId="265"/>
            <ac:spMk id="9" creationId="{E2D53842-E487-454D-BA45-9D7FB284CB6A}"/>
          </ac:spMkLst>
        </pc:spChg>
        <pc:graphicFrameChg chg="mod">
          <ac:chgData name="Brian Cui" userId="affd9c2201f9a06f" providerId="LiveId" clId="{2B10A414-CA47-4DCC-8D16-C7A5A5006C69}" dt="2019-10-25T05:16:35.845" v="1457" actId="1076"/>
          <ac:graphicFrameMkLst>
            <pc:docMk/>
            <pc:sldMk cId="2567184950" sldId="265"/>
            <ac:graphicFrameMk id="4" creationId="{906CD37A-E6E3-4A31-B07D-58BA3484471F}"/>
          </ac:graphicFrameMkLst>
        </pc:graphicFrameChg>
        <pc:picChg chg="del mod">
          <ac:chgData name="Brian Cui" userId="affd9c2201f9a06f" providerId="LiveId" clId="{2B10A414-CA47-4DCC-8D16-C7A5A5006C69}" dt="2019-10-25T05:16:59.048" v="1460" actId="478"/>
          <ac:picMkLst>
            <pc:docMk/>
            <pc:sldMk cId="2567184950" sldId="265"/>
            <ac:picMk id="3" creationId="{A6B53D37-D71A-4A27-9599-12098429AF6F}"/>
          </ac:picMkLst>
        </pc:picChg>
        <pc:picChg chg="add del mod">
          <ac:chgData name="Brian Cui" userId="affd9c2201f9a06f" providerId="LiveId" clId="{2B10A414-CA47-4DCC-8D16-C7A5A5006C69}" dt="2019-10-25T05:17:54.711" v="1477" actId="478"/>
          <ac:picMkLst>
            <pc:docMk/>
            <pc:sldMk cId="2567184950" sldId="265"/>
            <ac:picMk id="10" creationId="{BE9D6817-7961-476D-9221-1526E487BBD1}"/>
          </ac:picMkLst>
        </pc:picChg>
        <pc:picChg chg="add del mod">
          <ac:chgData name="Brian Cui" userId="affd9c2201f9a06f" providerId="LiveId" clId="{2B10A414-CA47-4DCC-8D16-C7A5A5006C69}" dt="2019-10-25T05:19:15.665" v="1634" actId="478"/>
          <ac:picMkLst>
            <pc:docMk/>
            <pc:sldMk cId="2567184950" sldId="265"/>
            <ac:picMk id="11" creationId="{C2B15BAC-D782-4797-8438-837CC0E0122B}"/>
          </ac:picMkLst>
        </pc:picChg>
        <pc:picChg chg="add mod">
          <ac:chgData name="Brian Cui" userId="affd9c2201f9a06f" providerId="LiveId" clId="{2B10A414-CA47-4DCC-8D16-C7A5A5006C69}" dt="2019-10-25T05:34:10.233" v="2846" actId="1076"/>
          <ac:picMkLst>
            <pc:docMk/>
            <pc:sldMk cId="2567184950" sldId="265"/>
            <ac:picMk id="12" creationId="{E5B6173A-8060-4EAC-9BA5-185104E68A29}"/>
          </ac:picMkLst>
        </pc:picChg>
      </pc:sldChg>
      <pc:sldChg chg="addSp delSp modSp add mod setBg setClrOvrMap">
        <pc:chgData name="Brian Cui" userId="affd9c2201f9a06f" providerId="LiveId" clId="{2B10A414-CA47-4DCC-8D16-C7A5A5006C69}" dt="2019-10-25T05:41:41.546" v="3036" actId="404"/>
        <pc:sldMkLst>
          <pc:docMk/>
          <pc:sldMk cId="2617865158" sldId="266"/>
        </pc:sldMkLst>
        <pc:spChg chg="mod">
          <ac:chgData name="Brian Cui" userId="affd9c2201f9a06f" providerId="LiveId" clId="{2B10A414-CA47-4DCC-8D16-C7A5A5006C69}" dt="2019-10-25T05:41:41.546" v="3036" actId="404"/>
          <ac:spMkLst>
            <pc:docMk/>
            <pc:sldMk cId="2617865158" sldId="266"/>
            <ac:spMk id="2" creationId="{0911B4BA-87A6-4BF2-A39C-DB2EA39C874C}"/>
          </ac:spMkLst>
        </pc:spChg>
        <pc:spChg chg="del mod">
          <ac:chgData name="Brian Cui" userId="affd9c2201f9a06f" providerId="LiveId" clId="{2B10A414-CA47-4DCC-8D16-C7A5A5006C69}" dt="2019-10-25T05:23:43.245" v="1892" actId="478"/>
          <ac:spMkLst>
            <pc:docMk/>
            <pc:sldMk cId="2617865158" sldId="266"/>
            <ac:spMk id="3" creationId="{32F90474-763A-481F-86EE-E124A6328C7A}"/>
          </ac:spMkLst>
        </pc:spChg>
        <pc:spChg chg="add mod">
          <ac:chgData name="Brian Cui" userId="affd9c2201f9a06f" providerId="LiveId" clId="{2B10A414-CA47-4DCC-8D16-C7A5A5006C69}" dt="2019-10-25T05:29:26.346" v="2325" actId="1076"/>
          <ac:spMkLst>
            <pc:docMk/>
            <pc:sldMk cId="2617865158" sldId="266"/>
            <ac:spMk id="7" creationId="{75154673-1BC6-4719-9328-1EF4151FDE0F}"/>
          </ac:spMkLst>
        </pc:spChg>
        <pc:spChg chg="add del mod">
          <ac:chgData name="Brian Cui" userId="affd9c2201f9a06f" providerId="LiveId" clId="{2B10A414-CA47-4DCC-8D16-C7A5A5006C69}" dt="2019-10-25T05:39:02.725" v="3000" actId="478"/>
          <ac:spMkLst>
            <pc:docMk/>
            <pc:sldMk cId="2617865158" sldId="266"/>
            <ac:spMk id="11" creationId="{DB46C939-BAE3-4095-A52F-1AAC7F002319}"/>
          </ac:spMkLst>
        </pc:spChg>
        <pc:spChg chg="add del">
          <ac:chgData name="Brian Cui" userId="affd9c2201f9a06f" providerId="LiveId" clId="{2B10A414-CA47-4DCC-8D16-C7A5A5006C69}" dt="2019-10-25T05:28:45.687" v="2305" actId="26606"/>
          <ac:spMkLst>
            <pc:docMk/>
            <pc:sldMk cId="2617865158" sldId="266"/>
            <ac:spMk id="15" creationId="{0AB6E427-3F73-4C06-A5D5-AE52C3883B50}"/>
          </ac:spMkLst>
        </pc:spChg>
        <pc:spChg chg="add del">
          <ac:chgData name="Brian Cui" userId="affd9c2201f9a06f" providerId="LiveId" clId="{2B10A414-CA47-4DCC-8D16-C7A5A5006C69}" dt="2019-10-25T05:28:45.687" v="2305" actId="26606"/>
          <ac:spMkLst>
            <pc:docMk/>
            <pc:sldMk cId="2617865158" sldId="266"/>
            <ac:spMk id="17" creationId="{D8C9BDAA-0390-4B39-9B5C-BC95E5120DA4}"/>
          </ac:spMkLst>
        </pc:spChg>
        <pc:spChg chg="add del">
          <ac:chgData name="Brian Cui" userId="affd9c2201f9a06f" providerId="LiveId" clId="{2B10A414-CA47-4DCC-8D16-C7A5A5006C69}" dt="2019-10-25T05:28:48.033" v="2307" actId="26606"/>
          <ac:spMkLst>
            <pc:docMk/>
            <pc:sldMk cId="2617865158" sldId="266"/>
            <ac:spMk id="21" creationId="{F64BBAA4-C62B-4146-B49F-FE4CC4655EE0}"/>
          </ac:spMkLst>
        </pc:spChg>
        <pc:spChg chg="add del">
          <ac:chgData name="Brian Cui" userId="affd9c2201f9a06f" providerId="LiveId" clId="{2B10A414-CA47-4DCC-8D16-C7A5A5006C69}" dt="2019-10-25T05:28:48.033" v="2307" actId="26606"/>
          <ac:spMkLst>
            <pc:docMk/>
            <pc:sldMk cId="2617865158" sldId="266"/>
            <ac:spMk id="23" creationId="{75CF30C0-9394-4459-976E-2AA223FB125F}"/>
          </ac:spMkLst>
        </pc:spChg>
        <pc:spChg chg="add del">
          <ac:chgData name="Brian Cui" userId="affd9c2201f9a06f" providerId="LiveId" clId="{2B10A414-CA47-4DCC-8D16-C7A5A5006C69}" dt="2019-10-25T05:28:53.451" v="2309" actId="26606"/>
          <ac:spMkLst>
            <pc:docMk/>
            <pc:sldMk cId="2617865158" sldId="266"/>
            <ac:spMk id="25" creationId="{E844E128-FF69-4E9F-8327-6B504B3C5AE1}"/>
          </ac:spMkLst>
        </pc:spChg>
        <pc:spChg chg="add">
          <ac:chgData name="Brian Cui" userId="affd9c2201f9a06f" providerId="LiveId" clId="{2B10A414-CA47-4DCC-8D16-C7A5A5006C69}" dt="2019-10-25T05:28:53.462" v="2310" actId="26606"/>
          <ac:spMkLst>
            <pc:docMk/>
            <pc:sldMk cId="2617865158" sldId="266"/>
            <ac:spMk id="28" creationId="{990D0034-F768-41E7-85D4-F38C4DE85770}"/>
          </ac:spMkLst>
        </pc:spChg>
        <pc:graphicFrameChg chg="add del mod">
          <ac:chgData name="Brian Cui" userId="affd9c2201f9a06f" providerId="LiveId" clId="{2B10A414-CA47-4DCC-8D16-C7A5A5006C69}" dt="2019-10-25T05:26:06.339" v="2031"/>
          <ac:graphicFrameMkLst>
            <pc:docMk/>
            <pc:sldMk cId="2617865158" sldId="266"/>
            <ac:graphicFrameMk id="6" creationId="{4F9D679E-6A9B-4FF2-AFA4-C726E78393FB}"/>
          </ac:graphicFrameMkLst>
        </pc:graphicFrameChg>
        <pc:graphicFrameChg chg="add del">
          <ac:chgData name="Brian Cui" userId="affd9c2201f9a06f" providerId="LiveId" clId="{2B10A414-CA47-4DCC-8D16-C7A5A5006C69}" dt="2019-10-25T05:26:57.791" v="2093"/>
          <ac:graphicFrameMkLst>
            <pc:docMk/>
            <pc:sldMk cId="2617865158" sldId="266"/>
            <ac:graphicFrameMk id="8" creationId="{D7C86D6E-9E92-4FEA-AB28-3100B51DFC84}"/>
          </ac:graphicFrameMkLst>
        </pc:graphicFrameChg>
        <pc:picChg chg="add del mod">
          <ac:chgData name="Brian Cui" userId="affd9c2201f9a06f" providerId="LiveId" clId="{2B10A414-CA47-4DCC-8D16-C7A5A5006C69}" dt="2019-10-25T05:36:18.519" v="2896" actId="478"/>
          <ac:picMkLst>
            <pc:docMk/>
            <pc:sldMk cId="2617865158" sldId="266"/>
            <ac:picMk id="10" creationId="{7B6E1240-7AF7-4731-99D5-FB0D65DAE0F1}"/>
          </ac:picMkLst>
        </pc:picChg>
        <pc:picChg chg="add mod ord modCrop">
          <ac:chgData name="Brian Cui" userId="affd9c2201f9a06f" providerId="LiveId" clId="{2B10A414-CA47-4DCC-8D16-C7A5A5006C69}" dt="2019-10-25T05:37:45.076" v="2924" actId="732"/>
          <ac:picMkLst>
            <pc:docMk/>
            <pc:sldMk cId="2617865158" sldId="266"/>
            <ac:picMk id="13" creationId="{2681DC38-4DF1-4473-B495-759159DF1D47}"/>
          </ac:picMkLst>
        </pc:picChg>
        <pc:picChg chg="add mod">
          <ac:chgData name="Brian Cui" userId="affd9c2201f9a06f" providerId="LiveId" clId="{2B10A414-CA47-4DCC-8D16-C7A5A5006C69}" dt="2019-10-25T05:37:49.165" v="2925" actId="1076"/>
          <ac:picMkLst>
            <pc:docMk/>
            <pc:sldMk cId="2617865158" sldId="266"/>
            <ac:picMk id="16" creationId="{6D30280B-0846-4470-9EBF-628E840E8707}"/>
          </ac:picMkLst>
        </pc:picChg>
        <pc:cxnChg chg="add del">
          <ac:chgData name="Brian Cui" userId="affd9c2201f9a06f" providerId="LiveId" clId="{2B10A414-CA47-4DCC-8D16-C7A5A5006C69}" dt="2019-10-25T05:28:45.687" v="2305" actId="26606"/>
          <ac:cxnSpMkLst>
            <pc:docMk/>
            <pc:sldMk cId="2617865158" sldId="266"/>
            <ac:cxnSpMk id="19" creationId="{E04A321A-A039-4720-87B4-66A4210E0D57}"/>
          </ac:cxnSpMkLst>
        </pc:cxnChg>
        <pc:cxnChg chg="add del">
          <ac:chgData name="Brian Cui" userId="affd9c2201f9a06f" providerId="LiveId" clId="{2B10A414-CA47-4DCC-8D16-C7A5A5006C69}" dt="2019-10-25T05:28:48.033" v="2307" actId="26606"/>
          <ac:cxnSpMkLst>
            <pc:docMk/>
            <pc:sldMk cId="2617865158" sldId="266"/>
            <ac:cxnSpMk id="22" creationId="{EEB57AA8-F021-480C-A9E2-F89913313611}"/>
          </ac:cxnSpMkLst>
        </pc:cxnChg>
        <pc:cxnChg chg="add del">
          <ac:chgData name="Brian Cui" userId="affd9c2201f9a06f" providerId="LiveId" clId="{2B10A414-CA47-4DCC-8D16-C7A5A5006C69}" dt="2019-10-25T05:28:53.451" v="2309" actId="26606"/>
          <ac:cxnSpMkLst>
            <pc:docMk/>
            <pc:sldMk cId="2617865158" sldId="266"/>
            <ac:cxnSpMk id="26" creationId="{055CEADF-09EA-423C-8C45-F94AF44D5AF0}"/>
          </ac:cxnSpMkLst>
        </pc:cxnChg>
        <pc:cxnChg chg="add">
          <ac:chgData name="Brian Cui" userId="affd9c2201f9a06f" providerId="LiveId" clId="{2B10A414-CA47-4DCC-8D16-C7A5A5006C69}" dt="2019-10-25T05:28:53.462" v="2310" actId="26606"/>
          <ac:cxnSpMkLst>
            <pc:docMk/>
            <pc:sldMk cId="2617865158" sldId="266"/>
            <ac:cxnSpMk id="29" creationId="{5A0A5CF6-407C-4691-8122-49DF69D0020D}"/>
          </ac:cxnSpMkLst>
        </pc:cxnChg>
      </pc:sldChg>
      <pc:sldChg chg="addSp delSp modSp add del">
        <pc:chgData name="Brian Cui" userId="affd9c2201f9a06f" providerId="LiveId" clId="{2B10A414-CA47-4DCC-8D16-C7A5A5006C69}" dt="2019-10-25T05:30:02.166" v="2379" actId="2696"/>
        <pc:sldMkLst>
          <pc:docMk/>
          <pc:sldMk cId="501579647" sldId="267"/>
        </pc:sldMkLst>
        <pc:spChg chg="mod">
          <ac:chgData name="Brian Cui" userId="affd9c2201f9a06f" providerId="LiveId" clId="{2B10A414-CA47-4DCC-8D16-C7A5A5006C69}" dt="2019-10-25T05:29:48.860" v="2377" actId="20577"/>
          <ac:spMkLst>
            <pc:docMk/>
            <pc:sldMk cId="501579647" sldId="267"/>
            <ac:spMk id="2" creationId="{C33F2AE9-60CA-420A-8F24-AC0DE6A1BF48}"/>
          </ac:spMkLst>
        </pc:spChg>
        <pc:spChg chg="del">
          <ac:chgData name="Brian Cui" userId="affd9c2201f9a06f" providerId="LiveId" clId="{2B10A414-CA47-4DCC-8D16-C7A5A5006C69}" dt="2019-10-25T05:29:51.529" v="2378" actId="478"/>
          <ac:spMkLst>
            <pc:docMk/>
            <pc:sldMk cId="501579647" sldId="267"/>
            <ac:spMk id="3" creationId="{8DAE61E0-D472-4885-A367-EB20EA3D8A78}"/>
          </ac:spMkLst>
        </pc:spChg>
        <pc:spChg chg="add mod">
          <ac:chgData name="Brian Cui" userId="affd9c2201f9a06f" providerId="LiveId" clId="{2B10A414-CA47-4DCC-8D16-C7A5A5006C69}" dt="2019-10-25T05:29:51.529" v="2378" actId="478"/>
          <ac:spMkLst>
            <pc:docMk/>
            <pc:sldMk cId="501579647" sldId="267"/>
            <ac:spMk id="7" creationId="{1EE362A1-184E-4621-A44B-4426FC66580C}"/>
          </ac:spMkLst>
        </pc:spChg>
      </pc:sldChg>
      <pc:sldChg chg="addSp modSp add modAnim">
        <pc:chgData name="Brian Cui" userId="affd9c2201f9a06f" providerId="LiveId" clId="{2B10A414-CA47-4DCC-8D16-C7A5A5006C69}" dt="2019-10-25T05:35:22.281" v="2880" actId="113"/>
        <pc:sldMkLst>
          <pc:docMk/>
          <pc:sldMk cId="1421250653" sldId="267"/>
        </pc:sldMkLst>
        <pc:spChg chg="mod">
          <ac:chgData name="Brian Cui" userId="affd9c2201f9a06f" providerId="LiveId" clId="{2B10A414-CA47-4DCC-8D16-C7A5A5006C69}" dt="2019-10-25T05:35:06.118" v="2877" actId="404"/>
          <ac:spMkLst>
            <pc:docMk/>
            <pc:sldMk cId="1421250653" sldId="267"/>
            <ac:spMk id="2" creationId="{C5929D29-FF81-4936-AF7E-5D04C137796F}"/>
          </ac:spMkLst>
        </pc:spChg>
        <pc:spChg chg="mod">
          <ac:chgData name="Brian Cui" userId="affd9c2201f9a06f" providerId="LiveId" clId="{2B10A414-CA47-4DCC-8D16-C7A5A5006C69}" dt="2019-10-25T05:34:48.812" v="2848" actId="1076"/>
          <ac:spMkLst>
            <pc:docMk/>
            <pc:sldMk cId="1421250653" sldId="267"/>
            <ac:spMk id="3" creationId="{9EDB6E9C-EF2B-4079-8B67-308BE3E0FB74}"/>
          </ac:spMkLst>
        </pc:spChg>
        <pc:spChg chg="add">
          <ac:chgData name="Brian Cui" userId="affd9c2201f9a06f" providerId="LiveId" clId="{2B10A414-CA47-4DCC-8D16-C7A5A5006C69}" dt="2019-10-25T05:30:41.283" v="2435"/>
          <ac:spMkLst>
            <pc:docMk/>
            <pc:sldMk cId="1421250653" sldId="267"/>
            <ac:spMk id="5" creationId="{E89A9967-1426-412B-9B49-D91554C22CD5}"/>
          </ac:spMkLst>
        </pc:spChg>
        <pc:spChg chg="add">
          <ac:chgData name="Brian Cui" userId="affd9c2201f9a06f" providerId="LiveId" clId="{2B10A414-CA47-4DCC-8D16-C7A5A5006C69}" dt="2019-10-25T05:30:41.283" v="2435"/>
          <ac:spMkLst>
            <pc:docMk/>
            <pc:sldMk cId="1421250653" sldId="267"/>
            <ac:spMk id="6" creationId="{DDC3E47A-1003-4ED8-97E5-13FE0EADB89D}"/>
          </ac:spMkLst>
        </pc:spChg>
        <pc:grpChg chg="add mod">
          <ac:chgData name="Brian Cui" userId="affd9c2201f9a06f" providerId="LiveId" clId="{2B10A414-CA47-4DCC-8D16-C7A5A5006C69}" dt="2019-10-25T05:30:42.035" v="2436"/>
          <ac:grpSpMkLst>
            <pc:docMk/>
            <pc:sldMk cId="1421250653" sldId="267"/>
            <ac:grpSpMk id="4" creationId="{FFA2D37B-6DF6-4ED2-BA31-8377B61D5058}"/>
          </ac:grpSpMkLst>
        </pc:grpChg>
        <pc:graphicFrameChg chg="add mod">
          <ac:chgData name="Brian Cui" userId="affd9c2201f9a06f" providerId="LiveId" clId="{2B10A414-CA47-4DCC-8D16-C7A5A5006C69}" dt="2019-10-25T05:35:22.281" v="2880" actId="113"/>
          <ac:graphicFrameMkLst>
            <pc:docMk/>
            <pc:sldMk cId="1421250653" sldId="267"/>
            <ac:graphicFrameMk id="7" creationId="{98EA2472-9723-4AB6-8610-F77FE28E6A70}"/>
          </ac:graphicFrameMkLst>
        </pc:graphicFrameChg>
      </pc:sldChg>
      <pc:sldChg chg="addSp delSp modSp add modAnim">
        <pc:chgData name="Brian Cui" userId="affd9c2201f9a06f" providerId="LiveId" clId="{2B10A414-CA47-4DCC-8D16-C7A5A5006C69}" dt="2019-10-25T05:42:09.238" v="3051" actId="1035"/>
        <pc:sldMkLst>
          <pc:docMk/>
          <pc:sldMk cId="3864076294" sldId="268"/>
        </pc:sldMkLst>
        <pc:spChg chg="del">
          <ac:chgData name="Brian Cui" userId="affd9c2201f9a06f" providerId="LiveId" clId="{2B10A414-CA47-4DCC-8D16-C7A5A5006C69}" dt="2019-10-25T05:41:47.247" v="3041" actId="478"/>
          <ac:spMkLst>
            <pc:docMk/>
            <pc:sldMk cId="3864076294" sldId="268"/>
            <ac:spMk id="2" creationId="{0911B4BA-87A6-4BF2-A39C-DB2EA39C874C}"/>
          </ac:spMkLst>
        </pc:spChg>
        <pc:spChg chg="add del mod">
          <ac:chgData name="Brian Cui" userId="affd9c2201f9a06f" providerId="LiveId" clId="{2B10A414-CA47-4DCC-8D16-C7A5A5006C69}" dt="2019-10-25T05:41:49.443" v="3044" actId="478"/>
          <ac:spMkLst>
            <pc:docMk/>
            <pc:sldMk cId="3864076294" sldId="268"/>
            <ac:spMk id="4" creationId="{D52254D9-E955-4DF8-9909-2F8C564110A4}"/>
          </ac:spMkLst>
        </pc:spChg>
        <pc:spChg chg="add mod">
          <ac:chgData name="Brian Cui" userId="affd9c2201f9a06f" providerId="LiveId" clId="{2B10A414-CA47-4DCC-8D16-C7A5A5006C69}" dt="2019-10-25T05:38:29.378" v="2941" actId="1076"/>
          <ac:spMkLst>
            <pc:docMk/>
            <pc:sldMk cId="3864076294" sldId="268"/>
            <ac:spMk id="9" creationId="{269CE225-C874-485B-A73F-161316420433}"/>
          </ac:spMkLst>
        </pc:spChg>
        <pc:spChg chg="add mod">
          <ac:chgData name="Brian Cui" userId="affd9c2201f9a06f" providerId="LiveId" clId="{2B10A414-CA47-4DCC-8D16-C7A5A5006C69}" dt="2019-10-25T05:38:36.594" v="2953" actId="20577"/>
          <ac:spMkLst>
            <pc:docMk/>
            <pc:sldMk cId="3864076294" sldId="268"/>
            <ac:spMk id="10" creationId="{5A37335E-1718-4DDC-82EC-A8ED70D70F1D}"/>
          </ac:spMkLst>
        </pc:spChg>
        <pc:spChg chg="mod ord">
          <ac:chgData name="Brian Cui" userId="affd9c2201f9a06f" providerId="LiveId" clId="{2B10A414-CA47-4DCC-8D16-C7A5A5006C69}" dt="2019-10-25T05:39:14.253" v="3001" actId="1076"/>
          <ac:spMkLst>
            <pc:docMk/>
            <pc:sldMk cId="3864076294" sldId="268"/>
            <ac:spMk id="11" creationId="{DB46C939-BAE3-4095-A52F-1AAC7F002319}"/>
          </ac:spMkLst>
        </pc:spChg>
        <pc:spChg chg="add mod">
          <ac:chgData name="Brian Cui" userId="affd9c2201f9a06f" providerId="LiveId" clId="{2B10A414-CA47-4DCC-8D16-C7A5A5006C69}" dt="2019-10-25T05:38:46.735" v="2980" actId="1076"/>
          <ac:spMkLst>
            <pc:docMk/>
            <pc:sldMk cId="3864076294" sldId="268"/>
            <ac:spMk id="12" creationId="{9ABDDCCC-1EEE-439F-AD8A-0FBD83B149CA}"/>
          </ac:spMkLst>
        </pc:spChg>
        <pc:spChg chg="add mod">
          <ac:chgData name="Brian Cui" userId="affd9c2201f9a06f" providerId="LiveId" clId="{2B10A414-CA47-4DCC-8D16-C7A5A5006C69}" dt="2019-10-25T05:38:58.039" v="2999" actId="14100"/>
          <ac:spMkLst>
            <pc:docMk/>
            <pc:sldMk cId="3864076294" sldId="268"/>
            <ac:spMk id="14" creationId="{64DB0B55-6177-4576-9AC6-96B38F26FF95}"/>
          </ac:spMkLst>
        </pc:spChg>
        <pc:spChg chg="add del mod">
          <ac:chgData name="Brian Cui" userId="affd9c2201f9a06f" providerId="LiveId" clId="{2B10A414-CA47-4DCC-8D16-C7A5A5006C69}" dt="2019-10-25T05:41:46.323" v="3040"/>
          <ac:spMkLst>
            <pc:docMk/>
            <pc:sldMk cId="3864076294" sldId="268"/>
            <ac:spMk id="15" creationId="{161739EB-DB91-41AB-B8F4-C43C9232166F}"/>
          </ac:spMkLst>
        </pc:spChg>
        <pc:spChg chg="add del mod">
          <ac:chgData name="Brian Cui" userId="affd9c2201f9a06f" providerId="LiveId" clId="{2B10A414-CA47-4DCC-8D16-C7A5A5006C69}" dt="2019-10-25T05:41:57.525" v="3046" actId="478"/>
          <ac:spMkLst>
            <pc:docMk/>
            <pc:sldMk cId="3864076294" sldId="268"/>
            <ac:spMk id="17" creationId="{3540483D-AFA8-4E97-946C-446FF22E9364}"/>
          </ac:spMkLst>
        </pc:spChg>
        <pc:spChg chg="add mod">
          <ac:chgData name="Brian Cui" userId="affd9c2201f9a06f" providerId="LiveId" clId="{2B10A414-CA47-4DCC-8D16-C7A5A5006C69}" dt="2019-10-25T05:42:09.238" v="3051" actId="1035"/>
          <ac:spMkLst>
            <pc:docMk/>
            <pc:sldMk cId="3864076294" sldId="268"/>
            <ac:spMk id="18" creationId="{63B5B3B0-8D08-4142-8E2F-B3CFE0F48E16}"/>
          </ac:spMkLst>
        </pc:spChg>
        <pc:picChg chg="del">
          <ac:chgData name="Brian Cui" userId="affd9c2201f9a06f" providerId="LiveId" clId="{2B10A414-CA47-4DCC-8D16-C7A5A5006C69}" dt="2019-10-25T05:38:02.214" v="2927" actId="478"/>
          <ac:picMkLst>
            <pc:docMk/>
            <pc:sldMk cId="3864076294" sldId="268"/>
            <ac:picMk id="13" creationId="{2681DC38-4DF1-4473-B495-759159DF1D47}"/>
          </ac:picMkLst>
        </pc:picChg>
        <pc:picChg chg="mod">
          <ac:chgData name="Brian Cui" userId="affd9c2201f9a06f" providerId="LiveId" clId="{2B10A414-CA47-4DCC-8D16-C7A5A5006C69}" dt="2019-10-25T05:38:09.302" v="2929" actId="1076"/>
          <ac:picMkLst>
            <pc:docMk/>
            <pc:sldMk cId="3864076294" sldId="268"/>
            <ac:picMk id="16" creationId="{6D30280B-0846-4470-9EBF-628E840E8707}"/>
          </ac:picMkLst>
        </pc:picChg>
      </pc:sldChg>
      <pc:sldChg chg="addSp delSp modSp add modAnim">
        <pc:chgData name="Brian Cui" userId="affd9c2201f9a06f" providerId="LiveId" clId="{2B10A414-CA47-4DCC-8D16-C7A5A5006C69}" dt="2019-10-27T02:50:07.284" v="3637" actId="404"/>
        <pc:sldMkLst>
          <pc:docMk/>
          <pc:sldMk cId="2803739769" sldId="269"/>
        </pc:sldMkLst>
        <pc:spChg chg="mod">
          <ac:chgData name="Brian Cui" userId="affd9c2201f9a06f" providerId="LiveId" clId="{2B10A414-CA47-4DCC-8D16-C7A5A5006C69}" dt="2019-10-27T02:50:07.284" v="3637" actId="404"/>
          <ac:spMkLst>
            <pc:docMk/>
            <pc:sldMk cId="2803739769" sldId="269"/>
            <ac:spMk id="2" creationId="{1621D18E-4DA8-4676-AEB1-E868150840CA}"/>
          </ac:spMkLst>
        </pc:spChg>
        <pc:spChg chg="del mod">
          <ac:chgData name="Brian Cui" userId="affd9c2201f9a06f" providerId="LiveId" clId="{2B10A414-CA47-4DCC-8D16-C7A5A5006C69}" dt="2019-10-25T05:44:30.891" v="3135" actId="478"/>
          <ac:spMkLst>
            <pc:docMk/>
            <pc:sldMk cId="2803739769" sldId="269"/>
            <ac:spMk id="3" creationId="{CF1A446C-8E05-4737-B801-6A6C5147EE11}"/>
          </ac:spMkLst>
        </pc:spChg>
        <pc:spChg chg="add mod">
          <ac:chgData name="Brian Cui" userId="affd9c2201f9a06f" providerId="LiveId" clId="{2B10A414-CA47-4DCC-8D16-C7A5A5006C69}" dt="2019-10-25T05:47:49.035" v="3498" actId="20577"/>
          <ac:spMkLst>
            <pc:docMk/>
            <pc:sldMk cId="2803739769" sldId="269"/>
            <ac:spMk id="6" creationId="{49970884-048E-4443-90E5-04F15B1BFAE7}"/>
          </ac:spMkLst>
        </pc:spChg>
        <pc:spChg chg="add mod">
          <ac:chgData name="Brian Cui" userId="affd9c2201f9a06f" providerId="LiveId" clId="{2B10A414-CA47-4DCC-8D16-C7A5A5006C69}" dt="2019-10-25T05:48:56.122" v="3626" actId="1076"/>
          <ac:spMkLst>
            <pc:docMk/>
            <pc:sldMk cId="2803739769" sldId="269"/>
            <ac:spMk id="11" creationId="{2933F1E6-BA74-4699-B639-5E2B8FFAE9ED}"/>
          </ac:spMkLst>
        </pc:spChg>
        <pc:picChg chg="add mod">
          <ac:chgData name="Brian Cui" userId="affd9c2201f9a06f" providerId="LiveId" clId="{2B10A414-CA47-4DCC-8D16-C7A5A5006C69}" dt="2019-10-25T05:44:28.480" v="3130" actId="1076"/>
          <ac:picMkLst>
            <pc:docMk/>
            <pc:sldMk cId="2803739769" sldId="269"/>
            <ac:picMk id="4" creationId="{FE9FC3B2-E327-4098-9DD1-07C5B0178D56}"/>
          </ac:picMkLst>
        </pc:picChg>
        <pc:picChg chg="add mod">
          <ac:chgData name="Brian Cui" userId="affd9c2201f9a06f" providerId="LiveId" clId="{2B10A414-CA47-4DCC-8D16-C7A5A5006C69}" dt="2019-10-25T05:49:23.678" v="3630" actId="1076"/>
          <ac:picMkLst>
            <pc:docMk/>
            <pc:sldMk cId="2803739769" sldId="269"/>
            <ac:picMk id="7" creationId="{E713231A-36D6-4ACD-94FC-AA8AC2706CD2}"/>
          </ac:picMkLst>
        </pc:picChg>
        <pc:picChg chg="add del mod">
          <ac:chgData name="Brian Cui" userId="affd9c2201f9a06f" providerId="LiveId" clId="{2B10A414-CA47-4DCC-8D16-C7A5A5006C69}" dt="2019-10-25T05:48:02.046" v="3500"/>
          <ac:picMkLst>
            <pc:docMk/>
            <pc:sldMk cId="2803739769" sldId="269"/>
            <ac:picMk id="9" creationId="{EFBE85B3-6195-40C7-BD69-959EA068E43D}"/>
          </ac:picMkLst>
        </pc:picChg>
        <pc:picChg chg="add mod">
          <ac:chgData name="Brian Cui" userId="affd9c2201f9a06f" providerId="LiveId" clId="{2B10A414-CA47-4DCC-8D16-C7A5A5006C69}" dt="2019-10-25T05:48:10.196" v="3506" actId="1076"/>
          <ac:picMkLst>
            <pc:docMk/>
            <pc:sldMk cId="2803739769" sldId="269"/>
            <ac:picMk id="10" creationId="{C217AF13-7451-4522-81F4-197B25C6B707}"/>
          </ac:picMkLst>
        </pc:picChg>
      </pc:sldChg>
      <pc:sldChg chg="addSp delSp modSp add mod setBg">
        <pc:chgData name="Brian Cui" userId="affd9c2201f9a06f" providerId="LiveId" clId="{2B10A414-CA47-4DCC-8D16-C7A5A5006C69}" dt="2019-10-27T04:37:28.370" v="4233" actId="20577"/>
        <pc:sldMkLst>
          <pc:docMk/>
          <pc:sldMk cId="4293670555" sldId="270"/>
        </pc:sldMkLst>
        <pc:spChg chg="mod">
          <ac:chgData name="Brian Cui" userId="affd9c2201f9a06f" providerId="LiveId" clId="{2B10A414-CA47-4DCC-8D16-C7A5A5006C69}" dt="2019-10-27T04:37:28.370" v="4233" actId="20577"/>
          <ac:spMkLst>
            <pc:docMk/>
            <pc:sldMk cId="4293670555" sldId="270"/>
            <ac:spMk id="2" creationId="{70560FEA-ECE4-444B-9003-AB9EE9B7A792}"/>
          </ac:spMkLst>
        </pc:spChg>
        <pc:spChg chg="mod">
          <ac:chgData name="Brian Cui" userId="affd9c2201f9a06f" providerId="LiveId" clId="{2B10A414-CA47-4DCC-8D16-C7A5A5006C69}" dt="2019-10-27T02:55:24.597" v="3807" actId="113"/>
          <ac:spMkLst>
            <pc:docMk/>
            <pc:sldMk cId="4293670555" sldId="270"/>
            <ac:spMk id="3" creationId="{229C91AE-0C45-4FA7-B61E-80F70AE1F0BB}"/>
          </ac:spMkLst>
        </pc:spChg>
        <pc:spChg chg="add">
          <ac:chgData name="Brian Cui" userId="affd9c2201f9a06f" providerId="LiveId" clId="{2B10A414-CA47-4DCC-8D16-C7A5A5006C69}" dt="2019-10-27T02:53:42.782" v="3701" actId="26606"/>
          <ac:spMkLst>
            <pc:docMk/>
            <pc:sldMk cId="4293670555" sldId="270"/>
            <ac:spMk id="9" creationId="{39B4056F-1959-4627-A683-77F6C0603FCD}"/>
          </ac:spMkLst>
        </pc:spChg>
        <pc:spChg chg="add">
          <ac:chgData name="Brian Cui" userId="affd9c2201f9a06f" providerId="LiveId" clId="{2B10A414-CA47-4DCC-8D16-C7A5A5006C69}" dt="2019-10-27T02:53:42.782" v="3701" actId="26606"/>
          <ac:spMkLst>
            <pc:docMk/>
            <pc:sldMk cId="4293670555" sldId="270"/>
            <ac:spMk id="11" creationId="{D8D7349B-C9FA-4FCE-A1FF-948F460A3A9A}"/>
          </ac:spMkLst>
        </pc:spChg>
        <pc:picChg chg="add del mod ord">
          <ac:chgData name="Brian Cui" userId="affd9c2201f9a06f" providerId="LiveId" clId="{2B10A414-CA47-4DCC-8D16-C7A5A5006C69}" dt="2019-10-27T03:17:20.248" v="3963" actId="1076"/>
          <ac:picMkLst>
            <pc:docMk/>
            <pc:sldMk cId="4293670555" sldId="270"/>
            <ac:picMk id="4" creationId="{41BBA408-BAD8-4B00-9698-FBC8CB8C13DC}"/>
          </ac:picMkLst>
        </pc:picChg>
        <pc:picChg chg="add del mod">
          <ac:chgData name="Brian Cui" userId="affd9c2201f9a06f" providerId="LiveId" clId="{2B10A414-CA47-4DCC-8D16-C7A5A5006C69}" dt="2019-10-27T03:01:13.962" v="3816"/>
          <ac:picMkLst>
            <pc:docMk/>
            <pc:sldMk cId="4293670555" sldId="270"/>
            <ac:picMk id="5" creationId="{C25527F5-A992-483C-98A7-BF61E80BB1BA}"/>
          </ac:picMkLst>
        </pc:picChg>
        <pc:cxnChg chg="add">
          <ac:chgData name="Brian Cui" userId="affd9c2201f9a06f" providerId="LiveId" clId="{2B10A414-CA47-4DCC-8D16-C7A5A5006C69}" dt="2019-10-27T02:53:42.782" v="3701" actId="26606"/>
          <ac:cxnSpMkLst>
            <pc:docMk/>
            <pc:sldMk cId="4293670555" sldId="270"/>
            <ac:cxnSpMk id="13" creationId="{55646586-8E5D-4A2B-BDA9-01CE28AC89A1}"/>
          </ac:cxnSpMkLst>
        </pc:cxnChg>
      </pc:sldChg>
      <pc:sldChg chg="add del">
        <pc:chgData name="Brian Cui" userId="affd9c2201f9a06f" providerId="LiveId" clId="{2B10A414-CA47-4DCC-8D16-C7A5A5006C69}" dt="2019-10-27T03:01:23.249" v="3820" actId="2696"/>
        <pc:sldMkLst>
          <pc:docMk/>
          <pc:sldMk cId="3645391004" sldId="271"/>
        </pc:sldMkLst>
      </pc:sldChg>
      <pc:sldChg chg="addSp delSp modSp add">
        <pc:chgData name="Brian Cui" userId="affd9c2201f9a06f" providerId="LiveId" clId="{2B10A414-CA47-4DCC-8D16-C7A5A5006C69}" dt="2019-10-27T03:31:05.982" v="3996" actId="20577"/>
        <pc:sldMkLst>
          <pc:docMk/>
          <pc:sldMk cId="418462214" sldId="272"/>
        </pc:sldMkLst>
        <pc:spChg chg="mod">
          <ac:chgData name="Brian Cui" userId="affd9c2201f9a06f" providerId="LiveId" clId="{2B10A414-CA47-4DCC-8D16-C7A5A5006C69}" dt="2019-10-27T03:01:25.597" v="3830" actId="20577"/>
          <ac:spMkLst>
            <pc:docMk/>
            <pc:sldMk cId="418462214" sldId="272"/>
            <ac:spMk id="2" creationId="{70560FEA-ECE4-444B-9003-AB9EE9B7A792}"/>
          </ac:spMkLst>
        </pc:spChg>
        <pc:spChg chg="mod">
          <ac:chgData name="Brian Cui" userId="affd9c2201f9a06f" providerId="LiveId" clId="{2B10A414-CA47-4DCC-8D16-C7A5A5006C69}" dt="2019-10-27T03:31:05.982" v="3996" actId="20577"/>
          <ac:spMkLst>
            <pc:docMk/>
            <pc:sldMk cId="418462214" sldId="272"/>
            <ac:spMk id="3" creationId="{229C91AE-0C45-4FA7-B61E-80F70AE1F0BB}"/>
          </ac:spMkLst>
        </pc:spChg>
        <pc:picChg chg="del">
          <ac:chgData name="Brian Cui" userId="affd9c2201f9a06f" providerId="LiveId" clId="{2B10A414-CA47-4DCC-8D16-C7A5A5006C69}" dt="2019-10-27T03:16:17.170" v="3831" actId="478"/>
          <ac:picMkLst>
            <pc:docMk/>
            <pc:sldMk cId="418462214" sldId="272"/>
            <ac:picMk id="4" creationId="{41BBA408-BAD8-4B00-9698-FBC8CB8C13DC}"/>
          </ac:picMkLst>
        </pc:picChg>
        <pc:picChg chg="add mod">
          <ac:chgData name="Brian Cui" userId="affd9c2201f9a06f" providerId="LiveId" clId="{2B10A414-CA47-4DCC-8D16-C7A5A5006C69}" dt="2019-10-27T03:16:31.226" v="3839" actId="1076"/>
          <ac:picMkLst>
            <pc:docMk/>
            <pc:sldMk cId="418462214" sldId="272"/>
            <ac:picMk id="5" creationId="{61CF76AE-29C4-4905-A446-A871A0FDC8F8}"/>
          </ac:picMkLst>
        </pc:picChg>
      </pc:sldChg>
      <pc:sldChg chg="addSp delSp modSp add">
        <pc:chgData name="Brian Cui" userId="affd9c2201f9a06f" providerId="LiveId" clId="{2B10A414-CA47-4DCC-8D16-C7A5A5006C69}" dt="2019-10-27T04:00:09.650" v="4224" actId="20577"/>
        <pc:sldMkLst>
          <pc:docMk/>
          <pc:sldMk cId="117888509" sldId="273"/>
        </pc:sldMkLst>
        <pc:spChg chg="mod">
          <ac:chgData name="Brian Cui" userId="affd9c2201f9a06f" providerId="LiveId" clId="{2B10A414-CA47-4DCC-8D16-C7A5A5006C69}" dt="2019-10-27T03:31:20.464" v="4005" actId="20577"/>
          <ac:spMkLst>
            <pc:docMk/>
            <pc:sldMk cId="117888509" sldId="273"/>
            <ac:spMk id="2" creationId="{70560FEA-ECE4-444B-9003-AB9EE9B7A792}"/>
          </ac:spMkLst>
        </pc:spChg>
        <pc:spChg chg="mod">
          <ac:chgData name="Brian Cui" userId="affd9c2201f9a06f" providerId="LiveId" clId="{2B10A414-CA47-4DCC-8D16-C7A5A5006C69}" dt="2019-10-27T04:00:09.650" v="4224" actId="20577"/>
          <ac:spMkLst>
            <pc:docMk/>
            <pc:sldMk cId="117888509" sldId="273"/>
            <ac:spMk id="3" creationId="{229C91AE-0C45-4FA7-B61E-80F70AE1F0BB}"/>
          </ac:spMkLst>
        </pc:spChg>
        <pc:picChg chg="add mod">
          <ac:chgData name="Brian Cui" userId="affd9c2201f9a06f" providerId="LiveId" clId="{2B10A414-CA47-4DCC-8D16-C7A5A5006C69}" dt="2019-10-27T03:59:15.722" v="4011" actId="1076"/>
          <ac:picMkLst>
            <pc:docMk/>
            <pc:sldMk cId="117888509" sldId="273"/>
            <ac:picMk id="4" creationId="{B6C38664-52BE-4E2C-8C3D-C16E593F5532}"/>
          </ac:picMkLst>
        </pc:picChg>
        <pc:picChg chg="del">
          <ac:chgData name="Brian Cui" userId="affd9c2201f9a06f" providerId="LiveId" clId="{2B10A414-CA47-4DCC-8D16-C7A5A5006C69}" dt="2019-10-27T03:31:22.448" v="4006" actId="478"/>
          <ac:picMkLst>
            <pc:docMk/>
            <pc:sldMk cId="117888509" sldId="273"/>
            <ac:picMk id="5" creationId="{61CF76AE-29C4-4905-A446-A871A0FDC8F8}"/>
          </ac:picMkLst>
        </pc:picChg>
      </pc:sldChg>
      <pc:sldChg chg="add">
        <pc:chgData name="Brian Cui" userId="affd9c2201f9a06f" providerId="LiveId" clId="{2B10A414-CA47-4DCC-8D16-C7A5A5006C69}" dt="2019-10-27T03:31:38.288" v="4007"/>
        <pc:sldMkLst>
          <pc:docMk/>
          <pc:sldMk cId="2243940574" sldId="274"/>
        </pc:sldMkLst>
      </pc:sldChg>
      <pc:sldChg chg="addSp delSp modSp add">
        <pc:chgData name="Brian Cui" userId="affd9c2201f9a06f" providerId="LiveId" clId="{2B10A414-CA47-4DCC-8D16-C7A5A5006C69}" dt="2019-10-27T04:38:14.399" v="4453" actId="20577"/>
        <pc:sldMkLst>
          <pc:docMk/>
          <pc:sldMk cId="2483544203" sldId="275"/>
        </pc:sldMkLst>
        <pc:spChg chg="mod">
          <ac:chgData name="Brian Cui" userId="affd9c2201f9a06f" providerId="LiveId" clId="{2B10A414-CA47-4DCC-8D16-C7A5A5006C69}" dt="2019-10-27T04:37:23.784" v="4231" actId="20577"/>
          <ac:spMkLst>
            <pc:docMk/>
            <pc:sldMk cId="2483544203" sldId="275"/>
            <ac:spMk id="2" creationId="{70560FEA-ECE4-444B-9003-AB9EE9B7A792}"/>
          </ac:spMkLst>
        </pc:spChg>
        <pc:spChg chg="mod">
          <ac:chgData name="Brian Cui" userId="affd9c2201f9a06f" providerId="LiveId" clId="{2B10A414-CA47-4DCC-8D16-C7A5A5006C69}" dt="2019-10-27T04:38:14.399" v="4453" actId="20577"/>
          <ac:spMkLst>
            <pc:docMk/>
            <pc:sldMk cId="2483544203" sldId="275"/>
            <ac:spMk id="3" creationId="{229C91AE-0C45-4FA7-B61E-80F70AE1F0BB}"/>
          </ac:spMkLst>
        </pc:spChg>
        <pc:picChg chg="del">
          <ac:chgData name="Brian Cui" userId="affd9c2201f9a06f" providerId="LiveId" clId="{2B10A414-CA47-4DCC-8D16-C7A5A5006C69}" dt="2019-10-27T04:37:32.434" v="4234" actId="478"/>
          <ac:picMkLst>
            <pc:docMk/>
            <pc:sldMk cId="2483544203" sldId="275"/>
            <ac:picMk id="4" creationId="{B6C38664-52BE-4E2C-8C3D-C16E593F5532}"/>
          </ac:picMkLst>
        </pc:picChg>
        <pc:picChg chg="add mod">
          <ac:chgData name="Brian Cui" userId="affd9c2201f9a06f" providerId="LiveId" clId="{2B10A414-CA47-4DCC-8D16-C7A5A5006C69}" dt="2019-10-27T04:37:38.579" v="4238" actId="1076"/>
          <ac:picMkLst>
            <pc:docMk/>
            <pc:sldMk cId="2483544203" sldId="275"/>
            <ac:picMk id="5" creationId="{F89C26AA-C996-49D0-BE91-BE68ACD90DE9}"/>
          </ac:picMkLst>
        </pc:picChg>
      </pc:sldChg>
      <pc:sldChg chg="addSp modSp add">
        <pc:chgData name="Brian Cui" userId="affd9c2201f9a06f" providerId="LiveId" clId="{2B10A414-CA47-4DCC-8D16-C7A5A5006C69}" dt="2019-10-27T04:42:39.522" v="4800" actId="20577"/>
        <pc:sldMkLst>
          <pc:docMk/>
          <pc:sldMk cId="1150900525" sldId="276"/>
        </pc:sldMkLst>
        <pc:spChg chg="mod">
          <ac:chgData name="Brian Cui" userId="affd9c2201f9a06f" providerId="LiveId" clId="{2B10A414-CA47-4DCC-8D16-C7A5A5006C69}" dt="2019-10-27T04:39:59.068" v="4470" actId="20577"/>
          <ac:spMkLst>
            <pc:docMk/>
            <pc:sldMk cId="1150900525" sldId="276"/>
            <ac:spMk id="2" creationId="{FD83B7DA-DC2E-4F57-92CE-FFEA44BE3557}"/>
          </ac:spMkLst>
        </pc:spChg>
        <pc:spChg chg="mod">
          <ac:chgData name="Brian Cui" userId="affd9c2201f9a06f" providerId="LiveId" clId="{2B10A414-CA47-4DCC-8D16-C7A5A5006C69}" dt="2019-10-27T04:42:39.522" v="4800" actId="20577"/>
          <ac:spMkLst>
            <pc:docMk/>
            <pc:sldMk cId="1150900525" sldId="276"/>
            <ac:spMk id="3" creationId="{2A8018D3-3889-4CD5-B9FC-568587B10DD1}"/>
          </ac:spMkLst>
        </pc:spChg>
        <pc:picChg chg="add mod">
          <ac:chgData name="Brian Cui" userId="affd9c2201f9a06f" providerId="LiveId" clId="{2B10A414-CA47-4DCC-8D16-C7A5A5006C69}" dt="2019-10-27T04:41:12.454" v="4585" actId="1076"/>
          <ac:picMkLst>
            <pc:docMk/>
            <pc:sldMk cId="1150900525" sldId="276"/>
            <ac:picMk id="4" creationId="{0EFA53A5-54A6-4126-BE0D-45496B02CF7B}"/>
          </ac:picMkLst>
        </pc:picChg>
      </pc:sldChg>
      <pc:sldChg chg="modSp add del">
        <pc:chgData name="Brian Cui" userId="affd9c2201f9a06f" providerId="LiveId" clId="{2B10A414-CA47-4DCC-8D16-C7A5A5006C69}" dt="2019-10-27T04:43:27.308" v="4852" actId="2696"/>
        <pc:sldMkLst>
          <pc:docMk/>
          <pc:sldMk cId="2769770826" sldId="277"/>
        </pc:sldMkLst>
        <pc:spChg chg="mod">
          <ac:chgData name="Brian Cui" userId="affd9c2201f9a06f" providerId="LiveId" clId="{2B10A414-CA47-4DCC-8D16-C7A5A5006C69}" dt="2019-10-27T04:43:12.430" v="4831" actId="20577"/>
          <ac:spMkLst>
            <pc:docMk/>
            <pc:sldMk cId="2769770826" sldId="277"/>
            <ac:spMk id="3" creationId="{AD6845C3-554C-4FAC-9F03-C8E4F31B8E0E}"/>
          </ac:spMkLst>
        </pc:spChg>
      </pc:sldChg>
      <pc:sldChg chg="addSp delSp modSp add mod setBg setClrOvrMap">
        <pc:chgData name="Brian Cui" userId="affd9c2201f9a06f" providerId="LiveId" clId="{2B10A414-CA47-4DCC-8D16-C7A5A5006C69}" dt="2019-10-27T04:46:35.666" v="4860" actId="26606"/>
        <pc:sldMkLst>
          <pc:docMk/>
          <pc:sldMk cId="2967456431" sldId="278"/>
        </pc:sldMkLst>
        <pc:spChg chg="mod ord">
          <ac:chgData name="Brian Cui" userId="affd9c2201f9a06f" providerId="LiveId" clId="{2B10A414-CA47-4DCC-8D16-C7A5A5006C69}" dt="2019-10-27T04:46:35.666" v="4860" actId="26606"/>
          <ac:spMkLst>
            <pc:docMk/>
            <pc:sldMk cId="2967456431" sldId="278"/>
            <ac:spMk id="2" creationId="{CA433750-2F05-41A4-9146-C8AF1C16CD37}"/>
          </ac:spMkLst>
        </pc:spChg>
        <pc:spChg chg="del">
          <ac:chgData name="Brian Cui" userId="affd9c2201f9a06f" providerId="LiveId" clId="{2B10A414-CA47-4DCC-8D16-C7A5A5006C69}" dt="2019-10-27T04:46:14.227" v="4853"/>
          <ac:spMkLst>
            <pc:docMk/>
            <pc:sldMk cId="2967456431" sldId="278"/>
            <ac:spMk id="3" creationId="{CA67AC09-79EE-495E-A740-9D9230AB5FAA}"/>
          </ac:spMkLst>
        </pc:spChg>
        <pc:spChg chg="add del mod">
          <ac:chgData name="Brian Cui" userId="affd9c2201f9a06f" providerId="LiveId" clId="{2B10A414-CA47-4DCC-8D16-C7A5A5006C69}" dt="2019-10-27T04:46:35.666" v="4860" actId="26606"/>
          <ac:spMkLst>
            <pc:docMk/>
            <pc:sldMk cId="2967456431" sldId="278"/>
            <ac:spMk id="9" creationId="{4C21F361-B421-4309-81DF-2A4D704F3AA6}"/>
          </ac:spMkLst>
        </pc:spChg>
        <pc:spChg chg="add del">
          <ac:chgData name="Brian Cui" userId="affd9c2201f9a06f" providerId="LiveId" clId="{2B10A414-CA47-4DCC-8D16-C7A5A5006C69}" dt="2019-10-27T04:46:35.666" v="4860" actId="26606"/>
          <ac:spMkLst>
            <pc:docMk/>
            <pc:sldMk cId="2967456431" sldId="278"/>
            <ac:spMk id="12" creationId="{39B4056F-1959-4627-A683-77F6C0603FCD}"/>
          </ac:spMkLst>
        </pc:spChg>
        <pc:spChg chg="add del">
          <ac:chgData name="Brian Cui" userId="affd9c2201f9a06f" providerId="LiveId" clId="{2B10A414-CA47-4DCC-8D16-C7A5A5006C69}" dt="2019-10-27T04:46:35.666" v="4860" actId="26606"/>
          <ac:spMkLst>
            <pc:docMk/>
            <pc:sldMk cId="2967456431" sldId="278"/>
            <ac:spMk id="14" creationId="{D8D7349B-C9FA-4FCE-A1FF-948F460A3A9A}"/>
          </ac:spMkLst>
        </pc:spChg>
        <pc:spChg chg="add del">
          <ac:chgData name="Brian Cui" userId="affd9c2201f9a06f" providerId="LiveId" clId="{2B10A414-CA47-4DCC-8D16-C7A5A5006C69}" dt="2019-10-27T04:46:32.280" v="4857" actId="26606"/>
          <ac:spMkLst>
            <pc:docMk/>
            <pc:sldMk cId="2967456431" sldId="278"/>
            <ac:spMk id="21" creationId="{990D0034-F768-41E7-85D4-F38C4DE85770}"/>
          </ac:spMkLst>
        </pc:spChg>
        <pc:spChg chg="add del">
          <ac:chgData name="Brian Cui" userId="affd9c2201f9a06f" providerId="LiveId" clId="{2B10A414-CA47-4DCC-8D16-C7A5A5006C69}" dt="2019-10-27T04:46:32.280" v="4857" actId="26606"/>
          <ac:spMkLst>
            <pc:docMk/>
            <pc:sldMk cId="2967456431" sldId="278"/>
            <ac:spMk id="23" creationId="{95B38FD6-641F-41BF-B466-C1C6366420F0}"/>
          </ac:spMkLst>
        </pc:spChg>
        <pc:spChg chg="add del">
          <ac:chgData name="Brian Cui" userId="affd9c2201f9a06f" providerId="LiveId" clId="{2B10A414-CA47-4DCC-8D16-C7A5A5006C69}" dt="2019-10-27T04:46:32.280" v="4857" actId="26606"/>
          <ac:spMkLst>
            <pc:docMk/>
            <pc:sldMk cId="2967456431" sldId="278"/>
            <ac:spMk id="27" creationId="{7363FFA6-C551-4935-A474-8B2482E55BAC}"/>
          </ac:spMkLst>
        </pc:spChg>
        <pc:spChg chg="add del">
          <ac:chgData name="Brian Cui" userId="affd9c2201f9a06f" providerId="LiveId" clId="{2B10A414-CA47-4DCC-8D16-C7A5A5006C69}" dt="2019-10-27T04:46:35.651" v="4859" actId="26606"/>
          <ac:spMkLst>
            <pc:docMk/>
            <pc:sldMk cId="2967456431" sldId="278"/>
            <ac:spMk id="29" creationId="{0AB6E427-3F73-4C06-A5D5-AE52C3883B50}"/>
          </ac:spMkLst>
        </pc:spChg>
        <pc:spChg chg="add del">
          <ac:chgData name="Brian Cui" userId="affd9c2201f9a06f" providerId="LiveId" clId="{2B10A414-CA47-4DCC-8D16-C7A5A5006C69}" dt="2019-10-27T04:46:35.651" v="4859" actId="26606"/>
          <ac:spMkLst>
            <pc:docMk/>
            <pc:sldMk cId="2967456431" sldId="278"/>
            <ac:spMk id="30" creationId="{D8C9BDAA-0390-4B39-9B5C-BC95E5120DA4}"/>
          </ac:spMkLst>
        </pc:spChg>
        <pc:spChg chg="add">
          <ac:chgData name="Brian Cui" userId="affd9c2201f9a06f" providerId="LiveId" clId="{2B10A414-CA47-4DCC-8D16-C7A5A5006C69}" dt="2019-10-27T04:46:35.666" v="4860" actId="26606"/>
          <ac:spMkLst>
            <pc:docMk/>
            <pc:sldMk cId="2967456431" sldId="278"/>
            <ac:spMk id="33" creationId="{39E3965E-AC41-4711-9D10-E25ABB132D86}"/>
          </ac:spMkLst>
        </pc:spChg>
        <pc:spChg chg="add">
          <ac:chgData name="Brian Cui" userId="affd9c2201f9a06f" providerId="LiveId" clId="{2B10A414-CA47-4DCC-8D16-C7A5A5006C69}" dt="2019-10-27T04:46:35.666" v="4860" actId="26606"/>
          <ac:spMkLst>
            <pc:docMk/>
            <pc:sldMk cId="2967456431" sldId="278"/>
            <ac:spMk id="35" creationId="{6482F060-A4AF-4E0B-B364-7C6BA4AE9C03}"/>
          </ac:spMkLst>
        </pc:spChg>
        <pc:picChg chg="add mod ord">
          <ac:chgData name="Brian Cui" userId="affd9c2201f9a06f" providerId="LiveId" clId="{2B10A414-CA47-4DCC-8D16-C7A5A5006C69}" dt="2019-10-27T04:46:35.666" v="4860" actId="26606"/>
          <ac:picMkLst>
            <pc:docMk/>
            <pc:sldMk cId="2967456431" sldId="278"/>
            <ac:picMk id="5" creationId="{261C1147-C6B9-4A71-9BE3-86A602153F22}"/>
          </ac:picMkLst>
        </pc:picChg>
        <pc:cxnChg chg="add del">
          <ac:chgData name="Brian Cui" userId="affd9c2201f9a06f" providerId="LiveId" clId="{2B10A414-CA47-4DCC-8D16-C7A5A5006C69}" dt="2019-10-27T04:46:35.666" v="4860" actId="26606"/>
          <ac:cxnSpMkLst>
            <pc:docMk/>
            <pc:sldMk cId="2967456431" sldId="278"/>
            <ac:cxnSpMk id="16" creationId="{55646586-8E5D-4A2B-BDA9-01CE28AC89A1}"/>
          </ac:cxnSpMkLst>
        </pc:cxnChg>
        <pc:cxnChg chg="add del">
          <ac:chgData name="Brian Cui" userId="affd9c2201f9a06f" providerId="LiveId" clId="{2B10A414-CA47-4DCC-8D16-C7A5A5006C69}" dt="2019-10-27T04:46:32.280" v="4857" actId="26606"/>
          <ac:cxnSpMkLst>
            <pc:docMk/>
            <pc:sldMk cId="2967456431" sldId="278"/>
            <ac:cxnSpMk id="25" creationId="{6BF9119E-766E-4526-AAE5-639F577C0493}"/>
          </ac:cxnSpMkLst>
        </pc:cxnChg>
        <pc:cxnChg chg="add del">
          <ac:chgData name="Brian Cui" userId="affd9c2201f9a06f" providerId="LiveId" clId="{2B10A414-CA47-4DCC-8D16-C7A5A5006C69}" dt="2019-10-27T04:46:35.651" v="4859" actId="26606"/>
          <ac:cxnSpMkLst>
            <pc:docMk/>
            <pc:sldMk cId="2967456431" sldId="278"/>
            <ac:cxnSpMk id="31" creationId="{E04A321A-A039-4720-87B4-66A4210E0D57}"/>
          </ac:cxnSpMkLst>
        </pc:cxnChg>
        <pc:cxnChg chg="add">
          <ac:chgData name="Brian Cui" userId="affd9c2201f9a06f" providerId="LiveId" clId="{2B10A414-CA47-4DCC-8D16-C7A5A5006C69}" dt="2019-10-27T04:46:35.666" v="4860" actId="26606"/>
          <ac:cxnSpMkLst>
            <pc:docMk/>
            <pc:sldMk cId="2967456431" sldId="278"/>
            <ac:cxnSpMk id="34" creationId="{1F5DC8C3-BA5F-4EED-BB9A-A14272BD82A1}"/>
          </ac:cxnSpMkLst>
        </pc:cxnChg>
        <pc:cxnChg chg="add">
          <ac:chgData name="Brian Cui" userId="affd9c2201f9a06f" providerId="LiveId" clId="{2B10A414-CA47-4DCC-8D16-C7A5A5006C69}" dt="2019-10-27T04:46:35.666" v="4860" actId="26606"/>
          <ac:cxnSpMkLst>
            <pc:docMk/>
            <pc:sldMk cId="2967456431" sldId="278"/>
            <ac:cxnSpMk id="36" creationId="{B9EB6DAA-2F0C-43D5-A577-15D5D2C4E3F5}"/>
          </ac:cxnSpMkLst>
        </pc:cxnChg>
      </pc:sldChg>
      <pc:sldChg chg="addSp delSp modSp add mod setBg modAnim setClrOvrMap">
        <pc:chgData name="Brian Cui" userId="affd9c2201f9a06f" providerId="LiveId" clId="{2B10A414-CA47-4DCC-8D16-C7A5A5006C69}" dt="2019-10-27T06:04:00.392" v="5856" actId="404"/>
        <pc:sldMkLst>
          <pc:docMk/>
          <pc:sldMk cId="4159164" sldId="279"/>
        </pc:sldMkLst>
        <pc:spChg chg="mod">
          <ac:chgData name="Brian Cui" userId="affd9c2201f9a06f" providerId="LiveId" clId="{2B10A414-CA47-4DCC-8D16-C7A5A5006C69}" dt="2019-10-27T06:04:00.392" v="5856" actId="404"/>
          <ac:spMkLst>
            <pc:docMk/>
            <pc:sldMk cId="4159164" sldId="279"/>
            <ac:spMk id="2" creationId="{D9CFA173-F100-4A73-B6DE-2619FD408B99}"/>
          </ac:spMkLst>
        </pc:spChg>
        <pc:spChg chg="add del mod">
          <ac:chgData name="Brian Cui" userId="affd9c2201f9a06f" providerId="LiveId" clId="{2B10A414-CA47-4DCC-8D16-C7A5A5006C69}" dt="2019-10-27T05:45:08.221" v="5486" actId="26606"/>
          <ac:spMkLst>
            <pc:docMk/>
            <pc:sldMk cId="4159164" sldId="279"/>
            <ac:spMk id="3" creationId="{F54AAD4C-EB10-4DB1-8131-FC85E386AA28}"/>
          </ac:spMkLst>
        </pc:spChg>
        <pc:spChg chg="add del">
          <ac:chgData name="Brian Cui" userId="affd9c2201f9a06f" providerId="LiveId" clId="{2B10A414-CA47-4DCC-8D16-C7A5A5006C69}" dt="2019-10-27T05:45:08.193" v="5485" actId="26606"/>
          <ac:spMkLst>
            <pc:docMk/>
            <pc:sldMk cId="4159164" sldId="279"/>
            <ac:spMk id="8" creationId="{3741B58E-3B65-4A01-A276-975AB2CF8A08}"/>
          </ac:spMkLst>
        </pc:spChg>
        <pc:spChg chg="add del">
          <ac:chgData name="Brian Cui" userId="affd9c2201f9a06f" providerId="LiveId" clId="{2B10A414-CA47-4DCC-8D16-C7A5A5006C69}" dt="2019-10-27T05:44:57.423" v="5471" actId="26606"/>
          <ac:spMkLst>
            <pc:docMk/>
            <pc:sldMk cId="4159164" sldId="279"/>
            <ac:spMk id="10" creationId="{EE1530B0-6F96-46C0-8B3E-3215CB756BE4}"/>
          </ac:spMkLst>
        </pc:spChg>
        <pc:spChg chg="add del">
          <ac:chgData name="Brian Cui" userId="affd9c2201f9a06f" providerId="LiveId" clId="{2B10A414-CA47-4DCC-8D16-C7A5A5006C69}" dt="2019-10-27T05:44:57.423" v="5471" actId="26606"/>
          <ac:spMkLst>
            <pc:docMk/>
            <pc:sldMk cId="4159164" sldId="279"/>
            <ac:spMk id="12" creationId="{754910CF-1B56-45D3-960A-E89F7B3B9131}"/>
          </ac:spMkLst>
        </pc:spChg>
        <pc:spChg chg="add del">
          <ac:chgData name="Brian Cui" userId="affd9c2201f9a06f" providerId="LiveId" clId="{2B10A414-CA47-4DCC-8D16-C7A5A5006C69}" dt="2019-10-27T05:45:00.484" v="5473" actId="26606"/>
          <ac:spMkLst>
            <pc:docMk/>
            <pc:sldMk cId="4159164" sldId="279"/>
            <ac:spMk id="14" creationId="{8B6B14AE-589A-45CC-A30D-41995FC1F8BA}"/>
          </ac:spMkLst>
        </pc:spChg>
        <pc:spChg chg="add del">
          <ac:chgData name="Brian Cui" userId="affd9c2201f9a06f" providerId="LiveId" clId="{2B10A414-CA47-4DCC-8D16-C7A5A5006C69}" dt="2019-10-27T05:45:00.484" v="5473" actId="26606"/>
          <ac:spMkLst>
            <pc:docMk/>
            <pc:sldMk cId="4159164" sldId="279"/>
            <ac:spMk id="15" creationId="{103E59AE-44F8-4FB9-BF05-C888FE3E1DFA}"/>
          </ac:spMkLst>
        </pc:spChg>
        <pc:spChg chg="add del">
          <ac:chgData name="Brian Cui" userId="affd9c2201f9a06f" providerId="LiveId" clId="{2B10A414-CA47-4DCC-8D16-C7A5A5006C69}" dt="2019-10-27T05:45:02.585" v="5477" actId="26606"/>
          <ac:spMkLst>
            <pc:docMk/>
            <pc:sldMk cId="4159164" sldId="279"/>
            <ac:spMk id="21" creationId="{EE1530B0-6F96-46C0-8B3E-3215CB756BE4}"/>
          </ac:spMkLst>
        </pc:spChg>
        <pc:spChg chg="add del">
          <ac:chgData name="Brian Cui" userId="affd9c2201f9a06f" providerId="LiveId" clId="{2B10A414-CA47-4DCC-8D16-C7A5A5006C69}" dt="2019-10-27T05:45:02.585" v="5477" actId="26606"/>
          <ac:spMkLst>
            <pc:docMk/>
            <pc:sldMk cId="4159164" sldId="279"/>
            <ac:spMk id="22" creationId="{754910CF-1B56-45D3-960A-E89F7B3B9131}"/>
          </ac:spMkLst>
        </pc:spChg>
        <pc:spChg chg="add del">
          <ac:chgData name="Brian Cui" userId="affd9c2201f9a06f" providerId="LiveId" clId="{2B10A414-CA47-4DCC-8D16-C7A5A5006C69}" dt="2019-10-27T05:45:03.416" v="5479" actId="26606"/>
          <ac:spMkLst>
            <pc:docMk/>
            <pc:sldMk cId="4159164" sldId="279"/>
            <ac:spMk id="25" creationId="{103E59AE-44F8-4FB9-BF05-C888FE3E1DFA}"/>
          </ac:spMkLst>
        </pc:spChg>
        <pc:spChg chg="add del">
          <ac:chgData name="Brian Cui" userId="affd9c2201f9a06f" providerId="LiveId" clId="{2B10A414-CA47-4DCC-8D16-C7A5A5006C69}" dt="2019-10-27T05:45:03.416" v="5479" actId="26606"/>
          <ac:spMkLst>
            <pc:docMk/>
            <pc:sldMk cId="4159164" sldId="279"/>
            <ac:spMk id="27" creationId="{8B6B14AE-589A-45CC-A30D-41995FC1F8BA}"/>
          </ac:spMkLst>
        </pc:spChg>
        <pc:spChg chg="add del">
          <ac:chgData name="Brian Cui" userId="affd9c2201f9a06f" providerId="LiveId" clId="{2B10A414-CA47-4DCC-8D16-C7A5A5006C69}" dt="2019-10-27T05:45:08.193" v="5485" actId="26606"/>
          <ac:spMkLst>
            <pc:docMk/>
            <pc:sldMk cId="4159164" sldId="279"/>
            <ac:spMk id="34" creationId="{7AAC67C3-831B-4AB1-A259-DFB839CAFAFC}"/>
          </ac:spMkLst>
        </pc:spChg>
        <pc:spChg chg="add del">
          <ac:chgData name="Brian Cui" userId="affd9c2201f9a06f" providerId="LiveId" clId="{2B10A414-CA47-4DCC-8D16-C7A5A5006C69}" dt="2019-10-27T05:45:08.193" v="5485" actId="26606"/>
          <ac:spMkLst>
            <pc:docMk/>
            <pc:sldMk cId="4159164" sldId="279"/>
            <ac:spMk id="35" creationId="{F54AAD4C-EB10-4DB1-8131-FC85E386AA28}"/>
          </ac:spMkLst>
        </pc:spChg>
        <pc:graphicFrameChg chg="add del">
          <ac:chgData name="Brian Cui" userId="affd9c2201f9a06f" providerId="LiveId" clId="{2B10A414-CA47-4DCC-8D16-C7A5A5006C69}" dt="2019-10-27T05:44:57.423" v="5471" actId="26606"/>
          <ac:graphicFrameMkLst>
            <pc:docMk/>
            <pc:sldMk cId="4159164" sldId="279"/>
            <ac:graphicFrameMk id="5" creationId="{A3A8EF6A-7204-4E80-98A6-4CF3D1279A89}"/>
          </ac:graphicFrameMkLst>
        </pc:graphicFrameChg>
        <pc:graphicFrameChg chg="add del">
          <ac:chgData name="Brian Cui" userId="affd9c2201f9a06f" providerId="LiveId" clId="{2B10A414-CA47-4DCC-8D16-C7A5A5006C69}" dt="2019-10-27T05:45:00.484" v="5473" actId="26606"/>
          <ac:graphicFrameMkLst>
            <pc:docMk/>
            <pc:sldMk cId="4159164" sldId="279"/>
            <ac:graphicFrameMk id="17" creationId="{0BB7F9D1-9904-4548-BCA4-538C7BD29AE1}"/>
          </ac:graphicFrameMkLst>
        </pc:graphicFrameChg>
        <pc:graphicFrameChg chg="add del">
          <ac:chgData name="Brian Cui" userId="affd9c2201f9a06f" providerId="LiveId" clId="{2B10A414-CA47-4DCC-8D16-C7A5A5006C69}" dt="2019-10-27T05:45:01.743" v="5475" actId="26606"/>
          <ac:graphicFrameMkLst>
            <pc:docMk/>
            <pc:sldMk cId="4159164" sldId="279"/>
            <ac:graphicFrameMk id="19" creationId="{9F834CA9-CA77-47B9-BEAB-04B7E8A3C39C}"/>
          </ac:graphicFrameMkLst>
        </pc:graphicFrameChg>
        <pc:graphicFrameChg chg="add del">
          <ac:chgData name="Brian Cui" userId="affd9c2201f9a06f" providerId="LiveId" clId="{2B10A414-CA47-4DCC-8D16-C7A5A5006C69}" dt="2019-10-27T05:45:02.585" v="5477" actId="26606"/>
          <ac:graphicFrameMkLst>
            <pc:docMk/>
            <pc:sldMk cId="4159164" sldId="279"/>
            <ac:graphicFrameMk id="23" creationId="{78F0092B-986D-4821-84F9-327A608D3977}"/>
          </ac:graphicFrameMkLst>
        </pc:graphicFrameChg>
        <pc:graphicFrameChg chg="add del">
          <ac:chgData name="Brian Cui" userId="affd9c2201f9a06f" providerId="LiveId" clId="{2B10A414-CA47-4DCC-8D16-C7A5A5006C69}" dt="2019-10-27T05:45:03.416" v="5479" actId="26606"/>
          <ac:graphicFrameMkLst>
            <pc:docMk/>
            <pc:sldMk cId="4159164" sldId="279"/>
            <ac:graphicFrameMk id="28" creationId="{4360E1B5-0483-4F56-A0A6-6EDD84772BD1}"/>
          </ac:graphicFrameMkLst>
        </pc:graphicFrameChg>
        <pc:graphicFrameChg chg="add del">
          <ac:chgData name="Brian Cui" userId="affd9c2201f9a06f" providerId="LiveId" clId="{2B10A414-CA47-4DCC-8D16-C7A5A5006C69}" dt="2019-10-27T05:45:04.803" v="5481" actId="26606"/>
          <ac:graphicFrameMkLst>
            <pc:docMk/>
            <pc:sldMk cId="4159164" sldId="279"/>
            <ac:graphicFrameMk id="30" creationId="{C7362F64-19F1-4206-BAD9-097F8EDEC465}"/>
          </ac:graphicFrameMkLst>
        </pc:graphicFrameChg>
        <pc:graphicFrameChg chg="add del">
          <ac:chgData name="Brian Cui" userId="affd9c2201f9a06f" providerId="LiveId" clId="{2B10A414-CA47-4DCC-8D16-C7A5A5006C69}" dt="2019-10-27T05:45:07.467" v="5483" actId="26606"/>
          <ac:graphicFrameMkLst>
            <pc:docMk/>
            <pc:sldMk cId="4159164" sldId="279"/>
            <ac:graphicFrameMk id="32" creationId="{E8BBC27A-82B0-4C81-91AA-E417A7EF680F}"/>
          </ac:graphicFrameMkLst>
        </pc:graphicFrameChg>
        <pc:graphicFrameChg chg="add mod">
          <ac:chgData name="Brian Cui" userId="affd9c2201f9a06f" providerId="LiveId" clId="{2B10A414-CA47-4DCC-8D16-C7A5A5006C69}" dt="2019-10-27T05:45:15.517" v="5490" actId="404"/>
          <ac:graphicFrameMkLst>
            <pc:docMk/>
            <pc:sldMk cId="4159164" sldId="279"/>
            <ac:graphicFrameMk id="37" creationId="{E8BBC27A-82B0-4C81-91AA-E417A7EF680F}"/>
          </ac:graphicFrameMkLst>
        </pc:graphicFrameChg>
        <pc:cxnChg chg="add del">
          <ac:chgData name="Brian Cui" userId="affd9c2201f9a06f" providerId="LiveId" clId="{2B10A414-CA47-4DCC-8D16-C7A5A5006C69}" dt="2019-10-27T05:45:00.484" v="5473" actId="26606"/>
          <ac:cxnSpMkLst>
            <pc:docMk/>
            <pc:sldMk cId="4159164" sldId="279"/>
            <ac:cxnSpMk id="16" creationId="{2752F38C-F560-47AA-90AD-209F39C04150}"/>
          </ac:cxnSpMkLst>
        </pc:cxnChg>
        <pc:cxnChg chg="add del">
          <ac:chgData name="Brian Cui" userId="affd9c2201f9a06f" providerId="LiveId" clId="{2B10A414-CA47-4DCC-8D16-C7A5A5006C69}" dt="2019-10-27T05:45:03.416" v="5479" actId="26606"/>
          <ac:cxnSpMkLst>
            <pc:docMk/>
            <pc:sldMk cId="4159164" sldId="279"/>
            <ac:cxnSpMk id="26" creationId="{2752F38C-F560-47AA-90AD-209F39C04150}"/>
          </ac:cxnSpMkLst>
        </pc:cxnChg>
      </pc:sldChg>
      <pc:sldChg chg="addSp delSp modSp add mod setBg">
        <pc:chgData name="Brian Cui" userId="affd9c2201f9a06f" providerId="LiveId" clId="{2B10A414-CA47-4DCC-8D16-C7A5A5006C69}" dt="2019-10-27T06:03:46.276" v="5854" actId="20577"/>
        <pc:sldMkLst>
          <pc:docMk/>
          <pc:sldMk cId="2206153095" sldId="280"/>
        </pc:sldMkLst>
        <pc:spChg chg="mod">
          <ac:chgData name="Brian Cui" userId="affd9c2201f9a06f" providerId="LiveId" clId="{2B10A414-CA47-4DCC-8D16-C7A5A5006C69}" dt="2019-10-27T05:54:25.380" v="5752" actId="26606"/>
          <ac:spMkLst>
            <pc:docMk/>
            <pc:sldMk cId="2206153095" sldId="280"/>
            <ac:spMk id="2" creationId="{B45E0B3A-CBBC-4466-9BCC-84441241D003}"/>
          </ac:spMkLst>
        </pc:spChg>
        <pc:spChg chg="mod ord">
          <ac:chgData name="Brian Cui" userId="affd9c2201f9a06f" providerId="LiveId" clId="{2B10A414-CA47-4DCC-8D16-C7A5A5006C69}" dt="2019-10-27T06:03:46.276" v="5854" actId="20577"/>
          <ac:spMkLst>
            <pc:docMk/>
            <pc:sldMk cId="2206153095" sldId="280"/>
            <ac:spMk id="3" creationId="{9D4951D9-7466-4793-BFB7-776B6F717D6B}"/>
          </ac:spMkLst>
        </pc:spChg>
        <pc:spChg chg="add del">
          <ac:chgData name="Brian Cui" userId="affd9c2201f9a06f" providerId="LiveId" clId="{2B10A414-CA47-4DCC-8D16-C7A5A5006C69}" dt="2019-10-27T05:54:25.380" v="5752" actId="26606"/>
          <ac:spMkLst>
            <pc:docMk/>
            <pc:sldMk cId="2206153095" sldId="280"/>
            <ac:spMk id="9" creationId="{80861964-D86C-4A50-8F6D-B466384A61B1}"/>
          </ac:spMkLst>
        </pc:spChg>
        <pc:spChg chg="add del">
          <ac:chgData name="Brian Cui" userId="affd9c2201f9a06f" providerId="LiveId" clId="{2B10A414-CA47-4DCC-8D16-C7A5A5006C69}" dt="2019-10-27T05:54:25.380" v="5752" actId="26606"/>
          <ac:spMkLst>
            <pc:docMk/>
            <pc:sldMk cId="2206153095" sldId="280"/>
            <ac:spMk id="13" creationId="{7465E1E6-76DA-46A7-87B0-0A3F9791A9E9}"/>
          </ac:spMkLst>
        </pc:spChg>
        <pc:spChg chg="add">
          <ac:chgData name="Brian Cui" userId="affd9c2201f9a06f" providerId="LiveId" clId="{2B10A414-CA47-4DCC-8D16-C7A5A5006C69}" dt="2019-10-27T05:54:25.380" v="5752" actId="26606"/>
          <ac:spMkLst>
            <pc:docMk/>
            <pc:sldMk cId="2206153095" sldId="280"/>
            <ac:spMk id="18" creationId="{873ECEC8-0F24-45B8-950F-35FC94BCEAC8}"/>
          </ac:spMkLst>
        </pc:spChg>
        <pc:spChg chg="add">
          <ac:chgData name="Brian Cui" userId="affd9c2201f9a06f" providerId="LiveId" clId="{2B10A414-CA47-4DCC-8D16-C7A5A5006C69}" dt="2019-10-27T05:54:25.380" v="5752" actId="26606"/>
          <ac:spMkLst>
            <pc:docMk/>
            <pc:sldMk cId="2206153095" sldId="280"/>
            <ac:spMk id="22" creationId="{8B53612E-ADB2-4457-9688-89506397AF28}"/>
          </ac:spMkLst>
        </pc:spChg>
        <pc:picChg chg="add mod ord modCrop">
          <ac:chgData name="Brian Cui" userId="affd9c2201f9a06f" providerId="LiveId" clId="{2B10A414-CA47-4DCC-8D16-C7A5A5006C69}" dt="2019-10-27T05:54:45.221" v="5759" actId="1076"/>
          <ac:picMkLst>
            <pc:docMk/>
            <pc:sldMk cId="2206153095" sldId="280"/>
            <ac:picMk id="4" creationId="{9D2448E2-B30B-4746-9B25-21A6E8765AC6}"/>
          </ac:picMkLst>
        </pc:picChg>
        <pc:cxnChg chg="add del">
          <ac:chgData name="Brian Cui" userId="affd9c2201f9a06f" providerId="LiveId" clId="{2B10A414-CA47-4DCC-8D16-C7A5A5006C69}" dt="2019-10-27T05:54:25.380" v="5752" actId="26606"/>
          <ac:cxnSpMkLst>
            <pc:docMk/>
            <pc:sldMk cId="2206153095" sldId="280"/>
            <ac:cxnSpMk id="11" creationId="{754A678E-8F30-4E92-A5BF-F5D03D011394}"/>
          </ac:cxnSpMkLst>
        </pc:cxnChg>
        <pc:cxnChg chg="add">
          <ac:chgData name="Brian Cui" userId="affd9c2201f9a06f" providerId="LiveId" clId="{2B10A414-CA47-4DCC-8D16-C7A5A5006C69}" dt="2019-10-27T05:54:25.380" v="5752" actId="26606"/>
          <ac:cxnSpMkLst>
            <pc:docMk/>
            <pc:sldMk cId="2206153095" sldId="280"/>
            <ac:cxnSpMk id="20" creationId="{89EB8C68-FF1B-4849-867B-32D29B19F102}"/>
          </ac:cxnSpMkLst>
        </pc:cxnChg>
      </pc:sldChg>
      <pc:sldChg chg="addSp delSp modSp add">
        <pc:chgData name="Brian Cui" userId="affd9c2201f9a06f" providerId="LiveId" clId="{2B10A414-CA47-4DCC-8D16-C7A5A5006C69}" dt="2019-10-27T06:04:55.199" v="5884" actId="20577"/>
        <pc:sldMkLst>
          <pc:docMk/>
          <pc:sldMk cId="95324347" sldId="281"/>
        </pc:sldMkLst>
        <pc:spChg chg="mod">
          <ac:chgData name="Brian Cui" userId="affd9c2201f9a06f" providerId="LiveId" clId="{2B10A414-CA47-4DCC-8D16-C7A5A5006C69}" dt="2019-10-27T06:04:55.199" v="5884" actId="20577"/>
          <ac:spMkLst>
            <pc:docMk/>
            <pc:sldMk cId="95324347" sldId="281"/>
            <ac:spMk id="2" creationId="{C62EEDCA-447D-4A34-88D8-80323FC60B85}"/>
          </ac:spMkLst>
        </pc:spChg>
        <pc:graphicFrameChg chg="add del modGraphic">
          <ac:chgData name="Brian Cui" userId="affd9c2201f9a06f" providerId="LiveId" clId="{2B10A414-CA47-4DCC-8D16-C7A5A5006C69}" dt="2019-10-27T06:04:11.236" v="5864" actId="27309"/>
          <ac:graphicFrameMkLst>
            <pc:docMk/>
            <pc:sldMk cId="95324347" sldId="281"/>
            <ac:graphicFrameMk id="5" creationId="{2A607276-86E5-4738-B1F4-8F26D0E62778}"/>
          </ac:graphicFrameMkLst>
        </pc:graphicFrameChg>
      </pc:sldChg>
      <pc:sldChg chg="addSp delSp modSp add mod setBg setClrOvrMap">
        <pc:chgData name="Brian Cui" userId="affd9c2201f9a06f" providerId="LiveId" clId="{2B10A414-CA47-4DCC-8D16-C7A5A5006C69}" dt="2019-10-28T05:15:53.237" v="5934" actId="113"/>
        <pc:sldMkLst>
          <pc:docMk/>
          <pc:sldMk cId="1507178188" sldId="283"/>
        </pc:sldMkLst>
        <pc:spChg chg="mod ord">
          <ac:chgData name="Brian Cui" userId="affd9c2201f9a06f" providerId="LiveId" clId="{2B10A414-CA47-4DCC-8D16-C7A5A5006C69}" dt="2019-10-28T05:15:53.237" v="5934" actId="113"/>
          <ac:spMkLst>
            <pc:docMk/>
            <pc:sldMk cId="1507178188" sldId="283"/>
            <ac:spMk id="2" creationId="{9FADB213-1BC3-4A7D-B4D9-AB4C46DB2CCD}"/>
          </ac:spMkLst>
        </pc:spChg>
        <pc:spChg chg="del">
          <ac:chgData name="Brian Cui" userId="affd9c2201f9a06f" providerId="LiveId" clId="{2B10A414-CA47-4DCC-8D16-C7A5A5006C69}" dt="2019-10-28T05:14:47.770" v="5903"/>
          <ac:spMkLst>
            <pc:docMk/>
            <pc:sldMk cId="1507178188" sldId="283"/>
            <ac:spMk id="3" creationId="{73A1143D-0DC2-4CDA-ACB2-BE83335255ED}"/>
          </ac:spMkLst>
        </pc:spChg>
        <pc:spChg chg="add del mod">
          <ac:chgData name="Brian Cui" userId="affd9c2201f9a06f" providerId="LiveId" clId="{2B10A414-CA47-4DCC-8D16-C7A5A5006C69}" dt="2019-10-28T05:15:34.179" v="5919"/>
          <ac:spMkLst>
            <pc:docMk/>
            <pc:sldMk cId="1507178188" sldId="283"/>
            <ac:spMk id="7" creationId="{3E1BB254-5A59-44F5-9443-AB92A5CB870A}"/>
          </ac:spMkLst>
        </pc:spChg>
        <pc:spChg chg="add del">
          <ac:chgData name="Brian Cui" userId="affd9c2201f9a06f" providerId="LiveId" clId="{2B10A414-CA47-4DCC-8D16-C7A5A5006C69}" dt="2019-10-28T05:14:51.092" v="5909" actId="26606"/>
          <ac:spMkLst>
            <pc:docMk/>
            <pc:sldMk cId="1507178188" sldId="283"/>
            <ac:spMk id="9" creationId="{E29BAD6D-8743-4A3C-9C10-3043E81A66BC}"/>
          </ac:spMkLst>
        </pc:spChg>
        <pc:spChg chg="add del">
          <ac:chgData name="Brian Cui" userId="affd9c2201f9a06f" providerId="LiveId" clId="{2B10A414-CA47-4DCC-8D16-C7A5A5006C69}" dt="2019-10-28T05:14:50.063" v="5907" actId="26606"/>
          <ac:spMkLst>
            <pc:docMk/>
            <pc:sldMk cId="1507178188" sldId="283"/>
            <ac:spMk id="10" creationId="{39E3965E-AC41-4711-9D10-E25ABB132D86}"/>
          </ac:spMkLst>
        </pc:spChg>
        <pc:spChg chg="add del">
          <ac:chgData name="Brian Cui" userId="affd9c2201f9a06f" providerId="LiveId" clId="{2B10A414-CA47-4DCC-8D16-C7A5A5006C69}" dt="2019-10-28T05:14:50.063" v="5907" actId="26606"/>
          <ac:spMkLst>
            <pc:docMk/>
            <pc:sldMk cId="1507178188" sldId="283"/>
            <ac:spMk id="14" creationId="{0AF4F2BA-3C03-4E2C-8ABC-0949B61B3C5E}"/>
          </ac:spMkLst>
        </pc:spChg>
        <pc:spChg chg="add">
          <ac:chgData name="Brian Cui" userId="affd9c2201f9a06f" providerId="LiveId" clId="{2B10A414-CA47-4DCC-8D16-C7A5A5006C69}" dt="2019-10-28T05:15:36.029" v="5922" actId="26606"/>
          <ac:spMkLst>
            <pc:docMk/>
            <pc:sldMk cId="1507178188" sldId="283"/>
            <ac:spMk id="17" creationId="{39E3965E-AC41-4711-9D10-E25ABB132D86}"/>
          </ac:spMkLst>
        </pc:spChg>
        <pc:spChg chg="add del">
          <ac:chgData name="Brian Cui" userId="affd9c2201f9a06f" providerId="LiveId" clId="{2B10A414-CA47-4DCC-8D16-C7A5A5006C69}" dt="2019-10-28T05:14:50.063" v="5907" actId="26606"/>
          <ac:spMkLst>
            <pc:docMk/>
            <pc:sldMk cId="1507178188" sldId="283"/>
            <ac:spMk id="18" creationId="{B40A8CA7-7D5A-43B0-A1A0-B558ECA9EED1}"/>
          </ac:spMkLst>
        </pc:spChg>
        <pc:spChg chg="add">
          <ac:chgData name="Brian Cui" userId="affd9c2201f9a06f" providerId="LiveId" clId="{2B10A414-CA47-4DCC-8D16-C7A5A5006C69}" dt="2019-10-28T05:15:36.029" v="5922" actId="26606"/>
          <ac:spMkLst>
            <pc:docMk/>
            <pc:sldMk cId="1507178188" sldId="283"/>
            <ac:spMk id="19" creationId="{6482F060-A4AF-4E0B-B364-7C6BA4AE9C03}"/>
          </ac:spMkLst>
        </pc:spChg>
        <pc:spChg chg="add del">
          <ac:chgData name="Brian Cui" userId="affd9c2201f9a06f" providerId="LiveId" clId="{2B10A414-CA47-4DCC-8D16-C7A5A5006C69}" dt="2019-10-28T05:14:51.092" v="5909" actId="26606"/>
          <ac:spMkLst>
            <pc:docMk/>
            <pc:sldMk cId="1507178188" sldId="283"/>
            <ac:spMk id="20" creationId="{990D0034-F768-41E7-85D4-F38C4DE85770}"/>
          </ac:spMkLst>
        </pc:spChg>
        <pc:spChg chg="add del">
          <ac:chgData name="Brian Cui" userId="affd9c2201f9a06f" providerId="LiveId" clId="{2B10A414-CA47-4DCC-8D16-C7A5A5006C69}" dt="2019-10-28T05:14:52.644" v="5911" actId="26606"/>
          <ac:spMkLst>
            <pc:docMk/>
            <pc:sldMk cId="1507178188" sldId="283"/>
            <ac:spMk id="23" creationId="{E844E128-FF69-4E9F-8327-6B504B3C5AE1}"/>
          </ac:spMkLst>
        </pc:spChg>
        <pc:spChg chg="add del">
          <ac:chgData name="Brian Cui" userId="affd9c2201f9a06f" providerId="LiveId" clId="{2B10A414-CA47-4DCC-8D16-C7A5A5006C69}" dt="2019-10-28T05:14:52.644" v="5911" actId="26606"/>
          <ac:spMkLst>
            <pc:docMk/>
            <pc:sldMk cId="1507178188" sldId="283"/>
            <ac:spMk id="25" creationId="{47823787-51DA-430C-B270-A00F694AB592}"/>
          </ac:spMkLst>
        </pc:spChg>
        <pc:spChg chg="add del">
          <ac:chgData name="Brian Cui" userId="affd9c2201f9a06f" providerId="LiveId" clId="{2B10A414-CA47-4DCC-8D16-C7A5A5006C69}" dt="2019-10-28T05:14:54.191" v="5913" actId="26606"/>
          <ac:spMkLst>
            <pc:docMk/>
            <pc:sldMk cId="1507178188" sldId="283"/>
            <ac:spMk id="27" creationId="{39E3965E-AC41-4711-9D10-E25ABB132D86}"/>
          </ac:spMkLst>
        </pc:spChg>
        <pc:spChg chg="add del">
          <ac:chgData name="Brian Cui" userId="affd9c2201f9a06f" providerId="LiveId" clId="{2B10A414-CA47-4DCC-8D16-C7A5A5006C69}" dt="2019-10-28T05:14:54.191" v="5913" actId="26606"/>
          <ac:spMkLst>
            <pc:docMk/>
            <pc:sldMk cId="1507178188" sldId="283"/>
            <ac:spMk id="29" creationId="{6482F060-A4AF-4E0B-B364-7C6BA4AE9C03}"/>
          </ac:spMkLst>
        </pc:spChg>
        <pc:spChg chg="add del">
          <ac:chgData name="Brian Cui" userId="affd9c2201f9a06f" providerId="LiveId" clId="{2B10A414-CA47-4DCC-8D16-C7A5A5006C69}" dt="2019-10-28T05:15:03.934" v="5915" actId="26606"/>
          <ac:spMkLst>
            <pc:docMk/>
            <pc:sldMk cId="1507178188" sldId="283"/>
            <ac:spMk id="32" creationId="{39E3965E-AC41-4711-9D10-E25ABB132D86}"/>
          </ac:spMkLst>
        </pc:spChg>
        <pc:spChg chg="add del">
          <ac:chgData name="Brian Cui" userId="affd9c2201f9a06f" providerId="LiveId" clId="{2B10A414-CA47-4DCC-8D16-C7A5A5006C69}" dt="2019-10-28T05:15:03.934" v="5915" actId="26606"/>
          <ac:spMkLst>
            <pc:docMk/>
            <pc:sldMk cId="1507178188" sldId="283"/>
            <ac:spMk id="34" creationId="{0AF4F2BA-3C03-4E2C-8ABC-0949B61B3C5E}"/>
          </ac:spMkLst>
        </pc:spChg>
        <pc:spChg chg="add del">
          <ac:chgData name="Brian Cui" userId="affd9c2201f9a06f" providerId="LiveId" clId="{2B10A414-CA47-4DCC-8D16-C7A5A5006C69}" dt="2019-10-28T05:15:03.934" v="5915" actId="26606"/>
          <ac:spMkLst>
            <pc:docMk/>
            <pc:sldMk cId="1507178188" sldId="283"/>
            <ac:spMk id="36" creationId="{B40A8CA7-7D5A-43B0-A1A0-B558ECA9EED1}"/>
          </ac:spMkLst>
        </pc:spChg>
        <pc:picChg chg="add del mod">
          <ac:chgData name="Brian Cui" userId="affd9c2201f9a06f" providerId="LiveId" clId="{2B10A414-CA47-4DCC-8D16-C7A5A5006C69}" dt="2019-10-28T05:15:05.582" v="5916" actId="478"/>
          <ac:picMkLst>
            <pc:docMk/>
            <pc:sldMk cId="1507178188" sldId="283"/>
            <ac:picMk id="5" creationId="{0E5F315E-5789-46F6-A364-78CB124C097D}"/>
          </ac:picMkLst>
        </pc:picChg>
        <pc:picChg chg="add del mod">
          <ac:chgData name="Brian Cui" userId="affd9c2201f9a06f" providerId="LiveId" clId="{2B10A414-CA47-4DCC-8D16-C7A5A5006C69}" dt="2019-10-28T05:15:07.026" v="5918"/>
          <ac:picMkLst>
            <pc:docMk/>
            <pc:sldMk cId="1507178188" sldId="283"/>
            <ac:picMk id="11" creationId="{5C376E06-2239-43CB-8127-5CA2E9F75C49}"/>
          </ac:picMkLst>
        </pc:picChg>
        <pc:picChg chg="add mod">
          <ac:chgData name="Brian Cui" userId="affd9c2201f9a06f" providerId="LiveId" clId="{2B10A414-CA47-4DCC-8D16-C7A5A5006C69}" dt="2019-10-28T05:15:36.029" v="5922" actId="26606"/>
          <ac:picMkLst>
            <pc:docMk/>
            <pc:sldMk cId="1507178188" sldId="283"/>
            <ac:picMk id="15" creationId="{38097FDC-B4B3-4D15-B0EE-D6E102DFB10A}"/>
          </ac:picMkLst>
        </pc:picChg>
        <pc:cxnChg chg="add del">
          <ac:chgData name="Brian Cui" userId="affd9c2201f9a06f" providerId="LiveId" clId="{2B10A414-CA47-4DCC-8D16-C7A5A5006C69}" dt="2019-10-28T05:14:50.063" v="5907" actId="26606"/>
          <ac:cxnSpMkLst>
            <pc:docMk/>
            <pc:sldMk cId="1507178188" sldId="283"/>
            <ac:cxnSpMk id="12" creationId="{1F5DC8C3-BA5F-4EED-BB9A-A14272BD82A1}"/>
          </ac:cxnSpMkLst>
        </pc:cxnChg>
        <pc:cxnChg chg="add del">
          <ac:chgData name="Brian Cui" userId="affd9c2201f9a06f" providerId="LiveId" clId="{2B10A414-CA47-4DCC-8D16-C7A5A5006C69}" dt="2019-10-28T05:14:50.063" v="5907" actId="26606"/>
          <ac:cxnSpMkLst>
            <pc:docMk/>
            <pc:sldMk cId="1507178188" sldId="283"/>
            <ac:cxnSpMk id="16" creationId="{A07787ED-5EDC-4C54-AD87-55B60D0FE397}"/>
          </ac:cxnSpMkLst>
        </pc:cxnChg>
        <pc:cxnChg chg="add del">
          <ac:chgData name="Brian Cui" userId="affd9c2201f9a06f" providerId="LiveId" clId="{2B10A414-CA47-4DCC-8D16-C7A5A5006C69}" dt="2019-10-28T05:14:51.092" v="5909" actId="26606"/>
          <ac:cxnSpMkLst>
            <pc:docMk/>
            <pc:sldMk cId="1507178188" sldId="283"/>
            <ac:cxnSpMk id="21" creationId="{5A0A5CF6-407C-4691-8122-49DF69D0020D}"/>
          </ac:cxnSpMkLst>
        </pc:cxnChg>
        <pc:cxnChg chg="add">
          <ac:chgData name="Brian Cui" userId="affd9c2201f9a06f" providerId="LiveId" clId="{2B10A414-CA47-4DCC-8D16-C7A5A5006C69}" dt="2019-10-28T05:15:36.029" v="5922" actId="26606"/>
          <ac:cxnSpMkLst>
            <pc:docMk/>
            <pc:sldMk cId="1507178188" sldId="283"/>
            <ac:cxnSpMk id="22" creationId="{1F5DC8C3-BA5F-4EED-BB9A-A14272BD82A1}"/>
          </ac:cxnSpMkLst>
        </pc:cxnChg>
        <pc:cxnChg chg="add del">
          <ac:chgData name="Brian Cui" userId="affd9c2201f9a06f" providerId="LiveId" clId="{2B10A414-CA47-4DCC-8D16-C7A5A5006C69}" dt="2019-10-28T05:14:52.644" v="5911" actId="26606"/>
          <ac:cxnSpMkLst>
            <pc:docMk/>
            <pc:sldMk cId="1507178188" sldId="283"/>
            <ac:cxnSpMk id="24" creationId="{055CEADF-09EA-423C-8C45-F94AF44D5AF0}"/>
          </ac:cxnSpMkLst>
        </pc:cxnChg>
        <pc:cxnChg chg="add">
          <ac:chgData name="Brian Cui" userId="affd9c2201f9a06f" providerId="LiveId" clId="{2B10A414-CA47-4DCC-8D16-C7A5A5006C69}" dt="2019-10-28T05:15:36.029" v="5922" actId="26606"/>
          <ac:cxnSpMkLst>
            <pc:docMk/>
            <pc:sldMk cId="1507178188" sldId="283"/>
            <ac:cxnSpMk id="26" creationId="{B9EB6DAA-2F0C-43D5-A577-15D5D2C4E3F5}"/>
          </ac:cxnSpMkLst>
        </pc:cxnChg>
        <pc:cxnChg chg="add del">
          <ac:chgData name="Brian Cui" userId="affd9c2201f9a06f" providerId="LiveId" clId="{2B10A414-CA47-4DCC-8D16-C7A5A5006C69}" dt="2019-10-28T05:14:54.191" v="5913" actId="26606"/>
          <ac:cxnSpMkLst>
            <pc:docMk/>
            <pc:sldMk cId="1507178188" sldId="283"/>
            <ac:cxnSpMk id="28" creationId="{1F5DC8C3-BA5F-4EED-BB9A-A14272BD82A1}"/>
          </ac:cxnSpMkLst>
        </pc:cxnChg>
        <pc:cxnChg chg="add del">
          <ac:chgData name="Brian Cui" userId="affd9c2201f9a06f" providerId="LiveId" clId="{2B10A414-CA47-4DCC-8D16-C7A5A5006C69}" dt="2019-10-28T05:14:54.191" v="5913" actId="26606"/>
          <ac:cxnSpMkLst>
            <pc:docMk/>
            <pc:sldMk cId="1507178188" sldId="283"/>
            <ac:cxnSpMk id="30" creationId="{B9EB6DAA-2F0C-43D5-A577-15D5D2C4E3F5}"/>
          </ac:cxnSpMkLst>
        </pc:cxnChg>
        <pc:cxnChg chg="add del">
          <ac:chgData name="Brian Cui" userId="affd9c2201f9a06f" providerId="LiveId" clId="{2B10A414-CA47-4DCC-8D16-C7A5A5006C69}" dt="2019-10-28T05:15:03.934" v="5915" actId="26606"/>
          <ac:cxnSpMkLst>
            <pc:docMk/>
            <pc:sldMk cId="1507178188" sldId="283"/>
            <ac:cxnSpMk id="33" creationId="{1F5DC8C3-BA5F-4EED-BB9A-A14272BD82A1}"/>
          </ac:cxnSpMkLst>
        </pc:cxnChg>
        <pc:cxnChg chg="add del">
          <ac:chgData name="Brian Cui" userId="affd9c2201f9a06f" providerId="LiveId" clId="{2B10A414-CA47-4DCC-8D16-C7A5A5006C69}" dt="2019-10-28T05:15:03.934" v="5915" actId="26606"/>
          <ac:cxnSpMkLst>
            <pc:docMk/>
            <pc:sldMk cId="1507178188" sldId="283"/>
            <ac:cxnSpMk id="35" creationId="{A07787ED-5EDC-4C54-AD87-55B60D0FE397}"/>
          </ac:cxnSpMkLst>
        </pc:cxnChg>
      </pc:sldChg>
      <pc:sldChg chg="addSp delSp modSp add mod ord setBg setClrOvrMap">
        <pc:chgData name="Brian Cui" userId="affd9c2201f9a06f" providerId="LiveId" clId="{2B10A414-CA47-4DCC-8D16-C7A5A5006C69}" dt="2019-10-28T05:30:34.477" v="6571" actId="20577"/>
        <pc:sldMkLst>
          <pc:docMk/>
          <pc:sldMk cId="3416974150" sldId="284"/>
        </pc:sldMkLst>
        <pc:spChg chg="mod">
          <ac:chgData name="Brian Cui" userId="affd9c2201f9a06f" providerId="LiveId" clId="{2B10A414-CA47-4DCC-8D16-C7A5A5006C69}" dt="2019-10-28T05:30:34.477" v="6571" actId="20577"/>
          <ac:spMkLst>
            <pc:docMk/>
            <pc:sldMk cId="3416974150" sldId="284"/>
            <ac:spMk id="2" creationId="{6CC05FDC-AC48-4400-B899-AED4F9828765}"/>
          </ac:spMkLst>
        </pc:spChg>
        <pc:spChg chg="mod ord">
          <ac:chgData name="Brian Cui" userId="affd9c2201f9a06f" providerId="LiveId" clId="{2B10A414-CA47-4DCC-8D16-C7A5A5006C69}" dt="2019-10-28T05:30:30.271" v="6558" actId="20577"/>
          <ac:spMkLst>
            <pc:docMk/>
            <pc:sldMk cId="3416974150" sldId="284"/>
            <ac:spMk id="3" creationId="{6F85A366-A895-48B4-9556-42EFFF851A0C}"/>
          </ac:spMkLst>
        </pc:spChg>
        <pc:spChg chg="add del">
          <ac:chgData name="Brian Cui" userId="affd9c2201f9a06f" providerId="LiveId" clId="{2B10A414-CA47-4DCC-8D16-C7A5A5006C69}" dt="2019-10-28T05:22:05.611" v="6463" actId="26606"/>
          <ac:spMkLst>
            <pc:docMk/>
            <pc:sldMk cId="3416974150" sldId="284"/>
            <ac:spMk id="10" creationId="{E844E128-FF69-4E9F-8327-6B504B3C5AE1}"/>
          </ac:spMkLst>
        </pc:spChg>
        <pc:spChg chg="add del">
          <ac:chgData name="Brian Cui" userId="affd9c2201f9a06f" providerId="LiveId" clId="{2B10A414-CA47-4DCC-8D16-C7A5A5006C69}" dt="2019-10-28T05:22:07.060" v="6465" actId="26606"/>
          <ac:spMkLst>
            <pc:docMk/>
            <pc:sldMk cId="3416974150" sldId="284"/>
            <ac:spMk id="14" creationId="{E844E128-FF69-4E9F-8327-6B504B3C5AE1}"/>
          </ac:spMkLst>
        </pc:spChg>
        <pc:spChg chg="add del">
          <ac:chgData name="Brian Cui" userId="affd9c2201f9a06f" providerId="LiveId" clId="{2B10A414-CA47-4DCC-8D16-C7A5A5006C69}" dt="2019-10-28T05:22:09.490" v="6467" actId="26606"/>
          <ac:spMkLst>
            <pc:docMk/>
            <pc:sldMk cId="3416974150" sldId="284"/>
            <ac:spMk id="17" creationId="{73734CDA-1CE8-4F1C-B0B3-AAB252B0135C}"/>
          </ac:spMkLst>
        </pc:spChg>
        <pc:spChg chg="add del">
          <ac:chgData name="Brian Cui" userId="affd9c2201f9a06f" providerId="LiveId" clId="{2B10A414-CA47-4DCC-8D16-C7A5A5006C69}" dt="2019-10-28T05:22:09.490" v="6467" actId="26606"/>
          <ac:spMkLst>
            <pc:docMk/>
            <pc:sldMk cId="3416974150" sldId="284"/>
            <ac:spMk id="19" creationId="{6E53EDC6-E7A0-411C-871D-6FE54ADF9407}"/>
          </ac:spMkLst>
        </pc:spChg>
        <pc:spChg chg="add del">
          <ac:chgData name="Brian Cui" userId="affd9c2201f9a06f" providerId="LiveId" clId="{2B10A414-CA47-4DCC-8D16-C7A5A5006C69}" dt="2019-10-28T05:22:10.508" v="6469" actId="26606"/>
          <ac:spMkLst>
            <pc:docMk/>
            <pc:sldMk cId="3416974150" sldId="284"/>
            <ac:spMk id="21" creationId="{08CB54FC-0B2A-4107-9A70-958B90B76585}"/>
          </ac:spMkLst>
        </pc:spChg>
        <pc:spChg chg="add del">
          <ac:chgData name="Brian Cui" userId="affd9c2201f9a06f" providerId="LiveId" clId="{2B10A414-CA47-4DCC-8D16-C7A5A5006C69}" dt="2019-10-28T05:22:10.508" v="6469" actId="26606"/>
          <ac:spMkLst>
            <pc:docMk/>
            <pc:sldMk cId="3416974150" sldId="284"/>
            <ac:spMk id="23" creationId="{5712F7E8-BFD5-4B85-A173-57790DA124F3}"/>
          </ac:spMkLst>
        </pc:spChg>
        <pc:spChg chg="add del">
          <ac:chgData name="Brian Cui" userId="affd9c2201f9a06f" providerId="LiveId" clId="{2B10A414-CA47-4DCC-8D16-C7A5A5006C69}" dt="2019-10-28T05:22:14.327" v="6471" actId="26606"/>
          <ac:spMkLst>
            <pc:docMk/>
            <pc:sldMk cId="3416974150" sldId="284"/>
            <ac:spMk id="25" creationId="{D40791F6-715D-481A-9C4A-3645AECFD5A0}"/>
          </ac:spMkLst>
        </pc:spChg>
        <pc:spChg chg="add del">
          <ac:chgData name="Brian Cui" userId="affd9c2201f9a06f" providerId="LiveId" clId="{2B10A414-CA47-4DCC-8D16-C7A5A5006C69}" dt="2019-10-28T05:22:14.327" v="6471" actId="26606"/>
          <ac:spMkLst>
            <pc:docMk/>
            <pc:sldMk cId="3416974150" sldId="284"/>
            <ac:spMk id="27" creationId="{811CBAFA-D7E0-40A7-BB94-2C05304B407B}"/>
          </ac:spMkLst>
        </pc:spChg>
        <pc:spChg chg="add del">
          <ac:chgData name="Brian Cui" userId="affd9c2201f9a06f" providerId="LiveId" clId="{2B10A414-CA47-4DCC-8D16-C7A5A5006C69}" dt="2019-10-28T05:22:15.815" v="6473" actId="26606"/>
          <ac:spMkLst>
            <pc:docMk/>
            <pc:sldMk cId="3416974150" sldId="284"/>
            <ac:spMk id="29" creationId="{67B74F2B-9534-4540-96B0-5C8E958B940F}"/>
          </ac:spMkLst>
        </pc:spChg>
        <pc:picChg chg="add mod">
          <ac:chgData name="Brian Cui" userId="affd9c2201f9a06f" providerId="LiveId" clId="{2B10A414-CA47-4DCC-8D16-C7A5A5006C69}" dt="2019-10-28T05:30:34.036" v="6570" actId="1076"/>
          <ac:picMkLst>
            <pc:docMk/>
            <pc:sldMk cId="3416974150" sldId="284"/>
            <ac:picMk id="5" creationId="{7B1B295D-E535-467D-A5B8-F9AEFF333536}"/>
          </ac:picMkLst>
        </pc:picChg>
        <pc:picChg chg="add del mod">
          <ac:chgData name="Brian Cui" userId="affd9c2201f9a06f" providerId="LiveId" clId="{2B10A414-CA47-4DCC-8D16-C7A5A5006C69}" dt="2019-10-28T05:30:32.012" v="6563" actId="478"/>
          <ac:picMkLst>
            <pc:docMk/>
            <pc:sldMk cId="3416974150" sldId="284"/>
            <ac:picMk id="7" creationId="{4FFB8DCF-9D23-434F-BA7A-3E7B9CCABAB6}"/>
          </ac:picMkLst>
        </pc:picChg>
        <pc:picChg chg="add del mod">
          <ac:chgData name="Brian Cui" userId="affd9c2201f9a06f" providerId="LiveId" clId="{2B10A414-CA47-4DCC-8D16-C7A5A5006C69}" dt="2019-10-28T05:30:33.484" v="6569"/>
          <ac:picMkLst>
            <pc:docMk/>
            <pc:sldMk cId="3416974150" sldId="284"/>
            <ac:picMk id="9" creationId="{B2B60D32-0F54-4534-9107-618956AD04DE}"/>
          </ac:picMkLst>
        </pc:picChg>
        <pc:cxnChg chg="add del">
          <ac:chgData name="Brian Cui" userId="affd9c2201f9a06f" providerId="LiveId" clId="{2B10A414-CA47-4DCC-8D16-C7A5A5006C69}" dt="2019-10-28T05:22:05.611" v="6463" actId="26606"/>
          <ac:cxnSpMkLst>
            <pc:docMk/>
            <pc:sldMk cId="3416974150" sldId="284"/>
            <ac:cxnSpMk id="12" creationId="{055CEADF-09EA-423C-8C45-F94AF44D5AF0}"/>
          </ac:cxnSpMkLst>
        </pc:cxnChg>
        <pc:cxnChg chg="add del">
          <ac:chgData name="Brian Cui" userId="affd9c2201f9a06f" providerId="LiveId" clId="{2B10A414-CA47-4DCC-8D16-C7A5A5006C69}" dt="2019-10-28T05:22:07.060" v="6465" actId="26606"/>
          <ac:cxnSpMkLst>
            <pc:docMk/>
            <pc:sldMk cId="3416974150" sldId="284"/>
            <ac:cxnSpMk id="15" creationId="{055CEADF-09EA-423C-8C45-F94AF44D5AF0}"/>
          </ac:cxnSpMkLst>
        </pc:cxnChg>
        <pc:cxnChg chg="add del">
          <ac:chgData name="Brian Cui" userId="affd9c2201f9a06f" providerId="LiveId" clId="{2B10A414-CA47-4DCC-8D16-C7A5A5006C69}" dt="2019-10-28T05:22:09.490" v="6467" actId="26606"/>
          <ac:cxnSpMkLst>
            <pc:docMk/>
            <pc:sldMk cId="3416974150" sldId="284"/>
            <ac:cxnSpMk id="18" creationId="{D7143990-FA50-4B23-AE6D-E17D22F52676}"/>
          </ac:cxnSpMkLst>
        </pc:cxnChg>
        <pc:cxnChg chg="add del">
          <ac:chgData name="Brian Cui" userId="affd9c2201f9a06f" providerId="LiveId" clId="{2B10A414-CA47-4DCC-8D16-C7A5A5006C69}" dt="2019-10-28T05:22:10.508" v="6469" actId="26606"/>
          <ac:cxnSpMkLst>
            <pc:docMk/>
            <pc:sldMk cId="3416974150" sldId="284"/>
            <ac:cxnSpMk id="22" creationId="{7855A9B5-1710-4B19-B0F1-CDFDD4ED5B7E}"/>
          </ac:cxnSpMkLst>
        </pc:cxnChg>
        <pc:cxnChg chg="add del">
          <ac:chgData name="Brian Cui" userId="affd9c2201f9a06f" providerId="LiveId" clId="{2B10A414-CA47-4DCC-8D16-C7A5A5006C69}" dt="2019-10-28T05:22:14.327" v="6471" actId="26606"/>
          <ac:cxnSpMkLst>
            <pc:docMk/>
            <pc:sldMk cId="3416974150" sldId="284"/>
            <ac:cxnSpMk id="26" creationId="{740F83A4-FAC4-4867-95A5-BBFD280C7BF5}"/>
          </ac:cxnSpMkLst>
        </pc:cxnChg>
        <pc:cxnChg chg="add del">
          <ac:chgData name="Brian Cui" userId="affd9c2201f9a06f" providerId="LiveId" clId="{2B10A414-CA47-4DCC-8D16-C7A5A5006C69}" dt="2019-10-28T05:22:15.815" v="6473" actId="26606"/>
          <ac:cxnSpMkLst>
            <pc:docMk/>
            <pc:sldMk cId="3416974150" sldId="284"/>
            <ac:cxnSpMk id="30" creationId="{33BECB2B-2CFA-412C-880F-C4B60974936F}"/>
          </ac:cxnSpMkLst>
        </pc:cxnChg>
      </pc:sldChg>
      <pc:sldChg chg="addSp modSp add modAnim">
        <pc:chgData name="Brian Cui" userId="affd9c2201f9a06f" providerId="LiveId" clId="{2B10A414-CA47-4DCC-8D16-C7A5A5006C69}" dt="2019-10-28T05:33:50.543" v="6801"/>
        <pc:sldMkLst>
          <pc:docMk/>
          <pc:sldMk cId="2142337268" sldId="285"/>
        </pc:sldMkLst>
        <pc:spChg chg="mod">
          <ac:chgData name="Brian Cui" userId="affd9c2201f9a06f" providerId="LiveId" clId="{2B10A414-CA47-4DCC-8D16-C7A5A5006C69}" dt="2019-10-28T05:30:44.750" v="6585" actId="20577"/>
          <ac:spMkLst>
            <pc:docMk/>
            <pc:sldMk cId="2142337268" sldId="285"/>
            <ac:spMk id="2" creationId="{6CC05FDC-AC48-4400-B899-AED4F9828765}"/>
          </ac:spMkLst>
        </pc:spChg>
        <pc:spChg chg="mod">
          <ac:chgData name="Brian Cui" userId="affd9c2201f9a06f" providerId="LiveId" clId="{2B10A414-CA47-4DCC-8D16-C7A5A5006C69}" dt="2019-10-28T05:33:10.057" v="6787" actId="404"/>
          <ac:spMkLst>
            <pc:docMk/>
            <pc:sldMk cId="2142337268" sldId="285"/>
            <ac:spMk id="3" creationId="{6F85A366-A895-48B4-9556-42EFFF851A0C}"/>
          </ac:spMkLst>
        </pc:spChg>
        <pc:spChg chg="add mod">
          <ac:chgData name="Brian Cui" userId="affd9c2201f9a06f" providerId="LiveId" clId="{2B10A414-CA47-4DCC-8D16-C7A5A5006C69}" dt="2019-10-28T05:33:32.842" v="6790" actId="1076"/>
          <ac:spMkLst>
            <pc:docMk/>
            <pc:sldMk cId="2142337268" sldId="285"/>
            <ac:spMk id="10" creationId="{9630246B-244E-44E8-A2F4-5FDF6E73C7DE}"/>
          </ac:spMkLst>
        </pc:spChg>
        <pc:spChg chg="add mod">
          <ac:chgData name="Brian Cui" userId="affd9c2201f9a06f" providerId="LiveId" clId="{2B10A414-CA47-4DCC-8D16-C7A5A5006C69}" dt="2019-10-28T05:33:34.918" v="6792" actId="1076"/>
          <ac:spMkLst>
            <pc:docMk/>
            <pc:sldMk cId="2142337268" sldId="285"/>
            <ac:spMk id="11" creationId="{FF9ECA13-76BC-435A-A2CC-E1B43A687035}"/>
          </ac:spMkLst>
        </pc:spChg>
        <pc:spChg chg="add mod">
          <ac:chgData name="Brian Cui" userId="affd9c2201f9a06f" providerId="LiveId" clId="{2B10A414-CA47-4DCC-8D16-C7A5A5006C69}" dt="2019-10-28T05:33:37.613" v="6794" actId="1076"/>
          <ac:spMkLst>
            <pc:docMk/>
            <pc:sldMk cId="2142337268" sldId="285"/>
            <ac:spMk id="12" creationId="{46014898-E1D8-4AC7-A924-87F394E0F686}"/>
          </ac:spMkLst>
        </pc:spChg>
        <pc:picChg chg="mod">
          <ac:chgData name="Brian Cui" userId="affd9c2201f9a06f" providerId="LiveId" clId="{2B10A414-CA47-4DCC-8D16-C7A5A5006C69}" dt="2019-10-28T05:31:35.692" v="6700" actId="14100"/>
          <ac:picMkLst>
            <pc:docMk/>
            <pc:sldMk cId="2142337268" sldId="285"/>
            <ac:picMk id="5" creationId="{7B1B295D-E535-467D-A5B8-F9AEFF333536}"/>
          </ac:picMkLst>
        </pc:picChg>
        <pc:picChg chg="add mod">
          <ac:chgData name="Brian Cui" userId="affd9c2201f9a06f" providerId="LiveId" clId="{2B10A414-CA47-4DCC-8D16-C7A5A5006C69}" dt="2019-10-28T05:32:06.448" v="6717" actId="1076"/>
          <ac:picMkLst>
            <pc:docMk/>
            <pc:sldMk cId="2142337268" sldId="285"/>
            <ac:picMk id="6" creationId="{E7DE689F-8DDD-4EAC-853D-9A1F0BF95910}"/>
          </ac:picMkLst>
        </pc:picChg>
        <pc:picChg chg="mod">
          <ac:chgData name="Brian Cui" userId="affd9c2201f9a06f" providerId="LiveId" clId="{2B10A414-CA47-4DCC-8D16-C7A5A5006C69}" dt="2019-10-28T05:31:50.550" v="6709" actId="1076"/>
          <ac:picMkLst>
            <pc:docMk/>
            <pc:sldMk cId="2142337268" sldId="285"/>
            <ac:picMk id="7" creationId="{4FFB8DCF-9D23-434F-BA7A-3E7B9CCABAB6}"/>
          </ac:picMkLst>
        </pc:picChg>
        <pc:picChg chg="add mod">
          <ac:chgData name="Brian Cui" userId="affd9c2201f9a06f" providerId="LiveId" clId="{2B10A414-CA47-4DCC-8D16-C7A5A5006C69}" dt="2019-10-28T05:32:35.499" v="6726" actId="1076"/>
          <ac:picMkLst>
            <pc:docMk/>
            <pc:sldMk cId="2142337268" sldId="285"/>
            <ac:picMk id="9" creationId="{DE767C32-3CAD-4A2C-A71D-5005B1B747B3}"/>
          </ac:picMkLst>
        </pc:picChg>
      </pc:sldChg>
      <pc:sldChg chg="modSp add del">
        <pc:chgData name="Brian Cui" userId="affd9c2201f9a06f" providerId="LiveId" clId="{2B10A414-CA47-4DCC-8D16-C7A5A5006C69}" dt="2019-10-28T05:30:35.302" v="6573"/>
        <pc:sldMkLst>
          <pc:docMk/>
          <pc:sldMk cId="2275027644" sldId="285"/>
        </pc:sldMkLst>
        <pc:spChg chg="mod">
          <ac:chgData name="Brian Cui" userId="affd9c2201f9a06f" providerId="LiveId" clId="{2B10A414-CA47-4DCC-8D16-C7A5A5006C69}" dt="2019-10-28T05:30:34.818" v="6572" actId="20577"/>
          <ac:spMkLst>
            <pc:docMk/>
            <pc:sldMk cId="2275027644" sldId="285"/>
            <ac:spMk id="3" creationId="{6F85A366-A895-48B4-9556-42EFFF851A0C}"/>
          </ac:spMkLst>
        </pc:spChg>
      </pc:sldChg>
      <pc:sldChg chg="addSp delSp modSp add modAnim">
        <pc:chgData name="Brian Cui" userId="affd9c2201f9a06f" providerId="LiveId" clId="{2B10A414-CA47-4DCC-8D16-C7A5A5006C69}" dt="2019-10-28T05:47:47.013" v="8338" actId="20577"/>
        <pc:sldMkLst>
          <pc:docMk/>
          <pc:sldMk cId="3003517491" sldId="286"/>
        </pc:sldMkLst>
        <pc:spChg chg="mod">
          <ac:chgData name="Brian Cui" userId="affd9c2201f9a06f" providerId="LiveId" clId="{2B10A414-CA47-4DCC-8D16-C7A5A5006C69}" dt="2019-10-28T05:34:30.772" v="6814" actId="1076"/>
          <ac:spMkLst>
            <pc:docMk/>
            <pc:sldMk cId="3003517491" sldId="286"/>
            <ac:spMk id="3" creationId="{6F85A366-A895-48B4-9556-42EFFF851A0C}"/>
          </ac:spMkLst>
        </pc:spChg>
        <pc:spChg chg="add mod">
          <ac:chgData name="Brian Cui" userId="affd9c2201f9a06f" providerId="LiveId" clId="{2B10A414-CA47-4DCC-8D16-C7A5A5006C69}" dt="2019-10-28T05:36:54.692" v="7131" actId="1076"/>
          <ac:spMkLst>
            <pc:docMk/>
            <pc:sldMk cId="3003517491" sldId="286"/>
            <ac:spMk id="4" creationId="{014847A5-06AB-4672-ACA4-EC19A747D0B0}"/>
          </ac:spMkLst>
        </pc:spChg>
        <pc:spChg chg="mod">
          <ac:chgData name="Brian Cui" userId="affd9c2201f9a06f" providerId="LiveId" clId="{2B10A414-CA47-4DCC-8D16-C7A5A5006C69}" dt="2019-10-28T05:36:54.692" v="7131" actId="1076"/>
          <ac:spMkLst>
            <pc:docMk/>
            <pc:sldMk cId="3003517491" sldId="286"/>
            <ac:spMk id="10" creationId="{9630246B-244E-44E8-A2F4-5FDF6E73C7DE}"/>
          </ac:spMkLst>
        </pc:spChg>
        <pc:spChg chg="mod">
          <ac:chgData name="Brian Cui" userId="affd9c2201f9a06f" providerId="LiveId" clId="{2B10A414-CA47-4DCC-8D16-C7A5A5006C69}" dt="2019-10-28T05:36:54.692" v="7131" actId="1076"/>
          <ac:spMkLst>
            <pc:docMk/>
            <pc:sldMk cId="3003517491" sldId="286"/>
            <ac:spMk id="11" creationId="{FF9ECA13-76BC-435A-A2CC-E1B43A687035}"/>
          </ac:spMkLst>
        </pc:spChg>
        <pc:spChg chg="mod">
          <ac:chgData name="Brian Cui" userId="affd9c2201f9a06f" providerId="LiveId" clId="{2B10A414-CA47-4DCC-8D16-C7A5A5006C69}" dt="2019-10-28T05:36:54.692" v="7131" actId="1076"/>
          <ac:spMkLst>
            <pc:docMk/>
            <pc:sldMk cId="3003517491" sldId="286"/>
            <ac:spMk id="12" creationId="{46014898-E1D8-4AC7-A924-87F394E0F686}"/>
          </ac:spMkLst>
        </pc:spChg>
        <pc:spChg chg="add mod">
          <ac:chgData name="Brian Cui" userId="affd9c2201f9a06f" providerId="LiveId" clId="{2B10A414-CA47-4DCC-8D16-C7A5A5006C69}" dt="2019-10-28T05:36:54.692" v="7131" actId="1076"/>
          <ac:spMkLst>
            <pc:docMk/>
            <pc:sldMk cId="3003517491" sldId="286"/>
            <ac:spMk id="13" creationId="{323162F0-D3D3-4E4D-A97D-1F87F103951E}"/>
          </ac:spMkLst>
        </pc:spChg>
        <pc:spChg chg="add mod">
          <ac:chgData name="Brian Cui" userId="affd9c2201f9a06f" providerId="LiveId" clId="{2B10A414-CA47-4DCC-8D16-C7A5A5006C69}" dt="2019-10-28T05:47:47.013" v="8338" actId="20577"/>
          <ac:spMkLst>
            <pc:docMk/>
            <pc:sldMk cId="3003517491" sldId="286"/>
            <ac:spMk id="14" creationId="{86E40E49-51B2-4E46-B705-CC797ABC830C}"/>
          </ac:spMkLst>
        </pc:spChg>
        <pc:picChg chg="mod">
          <ac:chgData name="Brian Cui" userId="affd9c2201f9a06f" providerId="LiveId" clId="{2B10A414-CA47-4DCC-8D16-C7A5A5006C69}" dt="2019-10-28T05:34:32.586" v="6815" actId="1076"/>
          <ac:picMkLst>
            <pc:docMk/>
            <pc:sldMk cId="3003517491" sldId="286"/>
            <ac:picMk id="5" creationId="{7B1B295D-E535-467D-A5B8-F9AEFF333536}"/>
          </ac:picMkLst>
        </pc:picChg>
        <pc:picChg chg="mod">
          <ac:chgData name="Brian Cui" userId="affd9c2201f9a06f" providerId="LiveId" clId="{2B10A414-CA47-4DCC-8D16-C7A5A5006C69}" dt="2019-10-28T05:34:34.448" v="6816" actId="1076"/>
          <ac:picMkLst>
            <pc:docMk/>
            <pc:sldMk cId="3003517491" sldId="286"/>
            <ac:picMk id="6" creationId="{E7DE689F-8DDD-4EAC-853D-9A1F0BF95910}"/>
          </ac:picMkLst>
        </pc:picChg>
        <pc:picChg chg="del">
          <ac:chgData name="Brian Cui" userId="affd9c2201f9a06f" providerId="LiveId" clId="{2B10A414-CA47-4DCC-8D16-C7A5A5006C69}" dt="2019-10-28T05:34:17.058" v="6808" actId="478"/>
          <ac:picMkLst>
            <pc:docMk/>
            <pc:sldMk cId="3003517491" sldId="286"/>
            <ac:picMk id="7" creationId="{4FFB8DCF-9D23-434F-BA7A-3E7B9CCABAB6}"/>
          </ac:picMkLst>
        </pc:picChg>
        <pc:picChg chg="add del">
          <ac:chgData name="Brian Cui" userId="affd9c2201f9a06f" providerId="LiveId" clId="{2B10A414-CA47-4DCC-8D16-C7A5A5006C69}" dt="2019-10-28T05:38:32.692" v="7163"/>
          <ac:picMkLst>
            <pc:docMk/>
            <pc:sldMk cId="3003517491" sldId="286"/>
            <ac:picMk id="8" creationId="{C5C9CE86-9C3C-474E-97C2-0C2BBB225D48}"/>
          </ac:picMkLst>
        </pc:picChg>
        <pc:picChg chg="mod">
          <ac:chgData name="Brian Cui" userId="affd9c2201f9a06f" providerId="LiveId" clId="{2B10A414-CA47-4DCC-8D16-C7A5A5006C69}" dt="2019-10-28T05:34:35.272" v="6817" actId="1076"/>
          <ac:picMkLst>
            <pc:docMk/>
            <pc:sldMk cId="3003517491" sldId="286"/>
            <ac:picMk id="9" creationId="{DE767C32-3CAD-4A2C-A71D-5005B1B747B3}"/>
          </ac:picMkLst>
        </pc:picChg>
      </pc:sldChg>
      <pc:sldChg chg="addSp delSp modSp add delAnim modAnim">
        <pc:chgData name="Brian Cui" userId="affd9c2201f9a06f" providerId="LiveId" clId="{2B10A414-CA47-4DCC-8D16-C7A5A5006C69}" dt="2019-10-28T05:44:01.753" v="7753" actId="20577"/>
        <pc:sldMkLst>
          <pc:docMk/>
          <pc:sldMk cId="3686258541" sldId="287"/>
        </pc:sldMkLst>
        <pc:spChg chg="mod">
          <ac:chgData name="Brian Cui" userId="affd9c2201f9a06f" providerId="LiveId" clId="{2B10A414-CA47-4DCC-8D16-C7A5A5006C69}" dt="2019-10-28T05:39:43.758" v="7211"/>
          <ac:spMkLst>
            <pc:docMk/>
            <pc:sldMk cId="3686258541" sldId="287"/>
            <ac:spMk id="2" creationId="{6CC05FDC-AC48-4400-B899-AED4F9828765}"/>
          </ac:spMkLst>
        </pc:spChg>
        <pc:spChg chg="mod">
          <ac:chgData name="Brian Cui" userId="affd9c2201f9a06f" providerId="LiveId" clId="{2B10A414-CA47-4DCC-8D16-C7A5A5006C69}" dt="2019-10-28T05:39:22.658" v="7200" actId="1076"/>
          <ac:spMkLst>
            <pc:docMk/>
            <pc:sldMk cId="3686258541" sldId="287"/>
            <ac:spMk id="3" creationId="{6F85A366-A895-48B4-9556-42EFFF851A0C}"/>
          </ac:spMkLst>
        </pc:spChg>
        <pc:spChg chg="del">
          <ac:chgData name="Brian Cui" userId="affd9c2201f9a06f" providerId="LiveId" clId="{2B10A414-CA47-4DCC-8D16-C7A5A5006C69}" dt="2019-10-28T05:38:41.684" v="7166" actId="478"/>
          <ac:spMkLst>
            <pc:docMk/>
            <pc:sldMk cId="3686258541" sldId="287"/>
            <ac:spMk id="4" creationId="{014847A5-06AB-4672-ACA4-EC19A747D0B0}"/>
          </ac:spMkLst>
        </pc:spChg>
        <pc:spChg chg="add mod">
          <ac:chgData name="Brian Cui" userId="affd9c2201f9a06f" providerId="LiveId" clId="{2B10A414-CA47-4DCC-8D16-C7A5A5006C69}" dt="2019-10-28T05:44:01.753" v="7753" actId="20577"/>
          <ac:spMkLst>
            <pc:docMk/>
            <pc:sldMk cId="3686258541" sldId="287"/>
            <ac:spMk id="7" creationId="{A21DBE1D-ECEF-4AF8-86C2-1E452355E08C}"/>
          </ac:spMkLst>
        </pc:spChg>
        <pc:spChg chg="del">
          <ac:chgData name="Brian Cui" userId="affd9c2201f9a06f" providerId="LiveId" clId="{2B10A414-CA47-4DCC-8D16-C7A5A5006C69}" dt="2019-10-28T05:38:41.405" v="7165" actId="478"/>
          <ac:spMkLst>
            <pc:docMk/>
            <pc:sldMk cId="3686258541" sldId="287"/>
            <ac:spMk id="10" creationId="{9630246B-244E-44E8-A2F4-5FDF6E73C7DE}"/>
          </ac:spMkLst>
        </pc:spChg>
        <pc:spChg chg="del">
          <ac:chgData name="Brian Cui" userId="affd9c2201f9a06f" providerId="LiveId" clId="{2B10A414-CA47-4DCC-8D16-C7A5A5006C69}" dt="2019-10-28T05:38:42.212" v="7167" actId="478"/>
          <ac:spMkLst>
            <pc:docMk/>
            <pc:sldMk cId="3686258541" sldId="287"/>
            <ac:spMk id="11" creationId="{FF9ECA13-76BC-435A-A2CC-E1B43A687035}"/>
          </ac:spMkLst>
        </pc:spChg>
        <pc:spChg chg="del">
          <ac:chgData name="Brian Cui" userId="affd9c2201f9a06f" providerId="LiveId" clId="{2B10A414-CA47-4DCC-8D16-C7A5A5006C69}" dt="2019-10-28T05:38:43.631" v="7169" actId="478"/>
          <ac:spMkLst>
            <pc:docMk/>
            <pc:sldMk cId="3686258541" sldId="287"/>
            <ac:spMk id="12" creationId="{46014898-E1D8-4AC7-A924-87F394E0F686}"/>
          </ac:spMkLst>
        </pc:spChg>
        <pc:spChg chg="del">
          <ac:chgData name="Brian Cui" userId="affd9c2201f9a06f" providerId="LiveId" clId="{2B10A414-CA47-4DCC-8D16-C7A5A5006C69}" dt="2019-10-28T05:38:43.144" v="7168" actId="478"/>
          <ac:spMkLst>
            <pc:docMk/>
            <pc:sldMk cId="3686258541" sldId="287"/>
            <ac:spMk id="13" creationId="{323162F0-D3D3-4E4D-A97D-1F87F103951E}"/>
          </ac:spMkLst>
        </pc:spChg>
        <pc:spChg chg="del">
          <ac:chgData name="Brian Cui" userId="affd9c2201f9a06f" providerId="LiveId" clId="{2B10A414-CA47-4DCC-8D16-C7A5A5006C69}" dt="2019-10-28T05:38:44.702" v="7170" actId="478"/>
          <ac:spMkLst>
            <pc:docMk/>
            <pc:sldMk cId="3686258541" sldId="287"/>
            <ac:spMk id="14" creationId="{86E40E49-51B2-4E46-B705-CC797ABC830C}"/>
          </ac:spMkLst>
        </pc:spChg>
        <pc:picChg chg="del">
          <ac:chgData name="Brian Cui" userId="affd9c2201f9a06f" providerId="LiveId" clId="{2B10A414-CA47-4DCC-8D16-C7A5A5006C69}" dt="2019-10-28T05:38:51.894" v="7172" actId="478"/>
          <ac:picMkLst>
            <pc:docMk/>
            <pc:sldMk cId="3686258541" sldId="287"/>
            <ac:picMk id="5" creationId="{7B1B295D-E535-467D-A5B8-F9AEFF333536}"/>
          </ac:picMkLst>
        </pc:picChg>
        <pc:picChg chg="del">
          <ac:chgData name="Brian Cui" userId="affd9c2201f9a06f" providerId="LiveId" clId="{2B10A414-CA47-4DCC-8D16-C7A5A5006C69}" dt="2019-10-28T05:38:52.230" v="7173" actId="478"/>
          <ac:picMkLst>
            <pc:docMk/>
            <pc:sldMk cId="3686258541" sldId="287"/>
            <ac:picMk id="6" creationId="{E7DE689F-8DDD-4EAC-853D-9A1F0BF95910}"/>
          </ac:picMkLst>
        </pc:picChg>
        <pc:picChg chg="add mod">
          <ac:chgData name="Brian Cui" userId="affd9c2201f9a06f" providerId="LiveId" clId="{2B10A414-CA47-4DCC-8D16-C7A5A5006C69}" dt="2019-10-28T05:42:34.478" v="7581" actId="1076"/>
          <ac:picMkLst>
            <pc:docMk/>
            <pc:sldMk cId="3686258541" sldId="287"/>
            <ac:picMk id="8" creationId="{0CCC7AC7-CEBD-41F4-B541-262094DBD159}"/>
          </ac:picMkLst>
        </pc:picChg>
        <pc:picChg chg="del">
          <ac:chgData name="Brian Cui" userId="affd9c2201f9a06f" providerId="LiveId" clId="{2B10A414-CA47-4DCC-8D16-C7A5A5006C69}" dt="2019-10-28T05:38:52.541" v="7174" actId="478"/>
          <ac:picMkLst>
            <pc:docMk/>
            <pc:sldMk cId="3686258541" sldId="287"/>
            <ac:picMk id="9" creationId="{DE767C32-3CAD-4A2C-A71D-5005B1B747B3}"/>
          </ac:picMkLst>
        </pc:picChg>
        <pc:picChg chg="add del mod">
          <ac:chgData name="Brian Cui" userId="affd9c2201f9a06f" providerId="LiveId" clId="{2B10A414-CA47-4DCC-8D16-C7A5A5006C69}" dt="2019-10-28T05:42:24.490" v="7575" actId="478"/>
          <ac:picMkLst>
            <pc:docMk/>
            <pc:sldMk cId="3686258541" sldId="287"/>
            <ac:picMk id="15" creationId="{A420B6C6-9862-40D8-AAD4-A5027C65C8C9}"/>
          </ac:picMkLst>
        </pc:picChg>
      </pc:sldChg>
      <pc:sldChg chg="modSp add modAnim">
        <pc:chgData name="Brian Cui" userId="affd9c2201f9a06f" providerId="LiveId" clId="{2B10A414-CA47-4DCC-8D16-C7A5A5006C69}" dt="2019-10-28T05:47:07.281" v="8270" actId="20577"/>
        <pc:sldMkLst>
          <pc:docMk/>
          <pc:sldMk cId="2659739683" sldId="288"/>
        </pc:sldMkLst>
        <pc:spChg chg="mod">
          <ac:chgData name="Brian Cui" userId="affd9c2201f9a06f" providerId="LiveId" clId="{2B10A414-CA47-4DCC-8D16-C7A5A5006C69}" dt="2019-10-28T05:47:07.281" v="8270" actId="20577"/>
          <ac:spMkLst>
            <pc:docMk/>
            <pc:sldMk cId="2659739683" sldId="288"/>
            <ac:spMk id="7" creationId="{A21DBE1D-ECEF-4AF8-86C2-1E452355E08C}"/>
          </ac:spMkLst>
        </pc:spChg>
      </pc:sldChg>
      <pc:sldChg chg="addSp delSp modSp add mod setBg">
        <pc:chgData name="Brian Cui" userId="affd9c2201f9a06f" providerId="LiveId" clId="{2B10A414-CA47-4DCC-8D16-C7A5A5006C69}" dt="2019-10-28T05:52:13.017" v="8867" actId="27636"/>
        <pc:sldMkLst>
          <pc:docMk/>
          <pc:sldMk cId="1486718249" sldId="289"/>
        </pc:sldMkLst>
        <pc:spChg chg="mod">
          <ac:chgData name="Brian Cui" userId="affd9c2201f9a06f" providerId="LiveId" clId="{2B10A414-CA47-4DCC-8D16-C7A5A5006C69}" dt="2019-10-28T05:51:23.213" v="8781" actId="26606"/>
          <ac:spMkLst>
            <pc:docMk/>
            <pc:sldMk cId="1486718249" sldId="289"/>
            <ac:spMk id="2" creationId="{7EC97350-0FCE-480F-9E80-C7775B21FF8E}"/>
          </ac:spMkLst>
        </pc:spChg>
        <pc:spChg chg="mod">
          <ac:chgData name="Brian Cui" userId="affd9c2201f9a06f" providerId="LiveId" clId="{2B10A414-CA47-4DCC-8D16-C7A5A5006C69}" dt="2019-10-28T05:52:13.017" v="8867" actId="27636"/>
          <ac:spMkLst>
            <pc:docMk/>
            <pc:sldMk cId="1486718249" sldId="289"/>
            <ac:spMk id="3" creationId="{D526B77E-8E13-4A77-8E56-6775E9DC926B}"/>
          </ac:spMkLst>
        </pc:spChg>
        <pc:spChg chg="add del">
          <ac:chgData name="Brian Cui" userId="affd9c2201f9a06f" providerId="LiveId" clId="{2B10A414-CA47-4DCC-8D16-C7A5A5006C69}" dt="2019-10-28T05:51:09.639" v="8767" actId="26606"/>
          <ac:spMkLst>
            <pc:docMk/>
            <pc:sldMk cId="1486718249" sldId="289"/>
            <ac:spMk id="10" creationId="{990D0034-F768-41E7-85D4-F38C4DE85770}"/>
          </ac:spMkLst>
        </pc:spChg>
        <pc:spChg chg="add del">
          <ac:chgData name="Brian Cui" userId="affd9c2201f9a06f" providerId="LiveId" clId="{2B10A414-CA47-4DCC-8D16-C7A5A5006C69}" dt="2019-10-28T05:51:23.213" v="8781" actId="26606"/>
          <ac:spMkLst>
            <pc:docMk/>
            <pc:sldMk cId="1486718249" sldId="289"/>
            <ac:spMk id="14" creationId="{75CF30C0-9394-4459-976E-2AA223FB125F}"/>
          </ac:spMkLst>
        </pc:spChg>
        <pc:spChg chg="add del">
          <ac:chgData name="Brian Cui" userId="affd9c2201f9a06f" providerId="LiveId" clId="{2B10A414-CA47-4DCC-8D16-C7A5A5006C69}" dt="2019-10-28T05:51:23.213" v="8781" actId="26606"/>
          <ac:spMkLst>
            <pc:docMk/>
            <pc:sldMk cId="1486718249" sldId="289"/>
            <ac:spMk id="15" creationId="{F64BBAA4-C62B-4146-B49F-FE4CC4655EE0}"/>
          </ac:spMkLst>
        </pc:spChg>
        <pc:picChg chg="add del mod">
          <ac:chgData name="Brian Cui" userId="affd9c2201f9a06f" providerId="LiveId" clId="{2B10A414-CA47-4DCC-8D16-C7A5A5006C69}" dt="2019-10-28T05:51:23.756" v="8783"/>
          <ac:picMkLst>
            <pc:docMk/>
            <pc:sldMk cId="1486718249" sldId="289"/>
            <ac:picMk id="5" creationId="{853DD466-7520-4D0B-845E-C3DC4DA18A0B}"/>
          </ac:picMkLst>
        </pc:picChg>
        <pc:picChg chg="add mod">
          <ac:chgData name="Brian Cui" userId="affd9c2201f9a06f" providerId="LiveId" clId="{2B10A414-CA47-4DCC-8D16-C7A5A5006C69}" dt="2019-10-28T05:51:59.464" v="8797" actId="1076"/>
          <ac:picMkLst>
            <pc:docMk/>
            <pc:sldMk cId="1486718249" sldId="289"/>
            <ac:picMk id="7" creationId="{DE5808FE-9981-498C-AF37-8E874FD2837D}"/>
          </ac:picMkLst>
        </pc:picChg>
        <pc:cxnChg chg="add del">
          <ac:chgData name="Brian Cui" userId="affd9c2201f9a06f" providerId="LiveId" clId="{2B10A414-CA47-4DCC-8D16-C7A5A5006C69}" dt="2019-10-28T05:51:09.639" v="8767" actId="26606"/>
          <ac:cxnSpMkLst>
            <pc:docMk/>
            <pc:sldMk cId="1486718249" sldId="289"/>
            <ac:cxnSpMk id="12" creationId="{5A0A5CF6-407C-4691-8122-49DF69D0020D}"/>
          </ac:cxnSpMkLst>
        </pc:cxnChg>
        <pc:cxnChg chg="add del">
          <ac:chgData name="Brian Cui" userId="affd9c2201f9a06f" providerId="LiveId" clId="{2B10A414-CA47-4DCC-8D16-C7A5A5006C69}" dt="2019-10-28T05:51:23.213" v="8781" actId="26606"/>
          <ac:cxnSpMkLst>
            <pc:docMk/>
            <pc:sldMk cId="1486718249" sldId="289"/>
            <ac:cxnSpMk id="16" creationId="{EEB57AA8-F021-480C-A9E2-F89913313611}"/>
          </ac:cxnSpMkLst>
        </pc:cxnChg>
      </pc:sldChg>
      <pc:sldChg chg="addSp delSp modSp add del">
        <pc:chgData name="Brian Cui" userId="affd9c2201f9a06f" providerId="LiveId" clId="{2B10A414-CA47-4DCC-8D16-C7A5A5006C69}" dt="2019-10-28T05:48:15.527" v="8341" actId="2696"/>
        <pc:sldMkLst>
          <pc:docMk/>
          <pc:sldMk cId="1794924943" sldId="289"/>
        </pc:sldMkLst>
        <pc:spChg chg="del">
          <ac:chgData name="Brian Cui" userId="affd9c2201f9a06f" providerId="LiveId" clId="{2B10A414-CA47-4DCC-8D16-C7A5A5006C69}" dt="2019-10-28T05:48:13.090" v="8340" actId="478"/>
          <ac:spMkLst>
            <pc:docMk/>
            <pc:sldMk cId="1794924943" sldId="289"/>
            <ac:spMk id="3" creationId="{6F85A366-A895-48B4-9556-42EFFF851A0C}"/>
          </ac:spMkLst>
        </pc:spChg>
        <pc:spChg chg="add mod">
          <ac:chgData name="Brian Cui" userId="affd9c2201f9a06f" providerId="LiveId" clId="{2B10A414-CA47-4DCC-8D16-C7A5A5006C69}" dt="2019-10-28T05:48:13.090" v="8340" actId="478"/>
          <ac:spMkLst>
            <pc:docMk/>
            <pc:sldMk cId="1794924943" sldId="289"/>
            <ac:spMk id="5" creationId="{9B00B57F-D9B5-4074-8757-E5AC81872B05}"/>
          </ac:spMkLst>
        </pc:spChg>
      </pc:sldChg>
      <pc:sldMasterChg chg="del delSldLayout">
        <pc:chgData name="Brian Cui" userId="affd9c2201f9a06f" providerId="LiveId" clId="{2B10A414-CA47-4DCC-8D16-C7A5A5006C69}" dt="2019-10-21T04:27:58.903" v="0" actId="26606"/>
        <pc:sldMasterMkLst>
          <pc:docMk/>
          <pc:sldMasterMk cId="718953059" sldId="2147483648"/>
        </pc:sldMasterMkLst>
        <pc:sldLayoutChg chg="del">
          <pc:chgData name="Brian Cui" userId="affd9c2201f9a06f" providerId="LiveId" clId="{2B10A414-CA47-4DCC-8D16-C7A5A5006C69}" dt="2019-10-21T04:27:58.903" v="0" actId="26606"/>
          <pc:sldLayoutMkLst>
            <pc:docMk/>
            <pc:sldMasterMk cId="718953059" sldId="2147483648"/>
            <pc:sldLayoutMk cId="694520480" sldId="2147483649"/>
          </pc:sldLayoutMkLst>
        </pc:sldLayoutChg>
        <pc:sldLayoutChg chg="del">
          <pc:chgData name="Brian Cui" userId="affd9c2201f9a06f" providerId="LiveId" clId="{2B10A414-CA47-4DCC-8D16-C7A5A5006C69}" dt="2019-10-21T04:27:58.903" v="0" actId="26606"/>
          <pc:sldLayoutMkLst>
            <pc:docMk/>
            <pc:sldMasterMk cId="718953059" sldId="2147483648"/>
            <pc:sldLayoutMk cId="2508351216" sldId="2147483650"/>
          </pc:sldLayoutMkLst>
        </pc:sldLayoutChg>
        <pc:sldLayoutChg chg="del">
          <pc:chgData name="Brian Cui" userId="affd9c2201f9a06f" providerId="LiveId" clId="{2B10A414-CA47-4DCC-8D16-C7A5A5006C69}" dt="2019-10-21T04:27:58.903" v="0" actId="26606"/>
          <pc:sldLayoutMkLst>
            <pc:docMk/>
            <pc:sldMasterMk cId="718953059" sldId="2147483648"/>
            <pc:sldLayoutMk cId="1997695799" sldId="2147483651"/>
          </pc:sldLayoutMkLst>
        </pc:sldLayoutChg>
        <pc:sldLayoutChg chg="del">
          <pc:chgData name="Brian Cui" userId="affd9c2201f9a06f" providerId="LiveId" clId="{2B10A414-CA47-4DCC-8D16-C7A5A5006C69}" dt="2019-10-21T04:27:58.903" v="0" actId="26606"/>
          <pc:sldLayoutMkLst>
            <pc:docMk/>
            <pc:sldMasterMk cId="718953059" sldId="2147483648"/>
            <pc:sldLayoutMk cId="4080050788" sldId="2147483652"/>
          </pc:sldLayoutMkLst>
        </pc:sldLayoutChg>
        <pc:sldLayoutChg chg="del">
          <pc:chgData name="Brian Cui" userId="affd9c2201f9a06f" providerId="LiveId" clId="{2B10A414-CA47-4DCC-8D16-C7A5A5006C69}" dt="2019-10-21T04:27:58.903" v="0" actId="26606"/>
          <pc:sldLayoutMkLst>
            <pc:docMk/>
            <pc:sldMasterMk cId="718953059" sldId="2147483648"/>
            <pc:sldLayoutMk cId="1868843919" sldId="2147483653"/>
          </pc:sldLayoutMkLst>
        </pc:sldLayoutChg>
        <pc:sldLayoutChg chg="del">
          <pc:chgData name="Brian Cui" userId="affd9c2201f9a06f" providerId="LiveId" clId="{2B10A414-CA47-4DCC-8D16-C7A5A5006C69}" dt="2019-10-21T04:27:58.903" v="0" actId="26606"/>
          <pc:sldLayoutMkLst>
            <pc:docMk/>
            <pc:sldMasterMk cId="718953059" sldId="2147483648"/>
            <pc:sldLayoutMk cId="50381850" sldId="2147483654"/>
          </pc:sldLayoutMkLst>
        </pc:sldLayoutChg>
        <pc:sldLayoutChg chg="del">
          <pc:chgData name="Brian Cui" userId="affd9c2201f9a06f" providerId="LiveId" clId="{2B10A414-CA47-4DCC-8D16-C7A5A5006C69}" dt="2019-10-21T04:27:58.903" v="0" actId="26606"/>
          <pc:sldLayoutMkLst>
            <pc:docMk/>
            <pc:sldMasterMk cId="718953059" sldId="2147483648"/>
            <pc:sldLayoutMk cId="1280595143" sldId="2147483655"/>
          </pc:sldLayoutMkLst>
        </pc:sldLayoutChg>
        <pc:sldLayoutChg chg="del">
          <pc:chgData name="Brian Cui" userId="affd9c2201f9a06f" providerId="LiveId" clId="{2B10A414-CA47-4DCC-8D16-C7A5A5006C69}" dt="2019-10-21T04:27:58.903" v="0" actId="26606"/>
          <pc:sldLayoutMkLst>
            <pc:docMk/>
            <pc:sldMasterMk cId="718953059" sldId="2147483648"/>
            <pc:sldLayoutMk cId="820071593" sldId="2147483656"/>
          </pc:sldLayoutMkLst>
        </pc:sldLayoutChg>
        <pc:sldLayoutChg chg="del">
          <pc:chgData name="Brian Cui" userId="affd9c2201f9a06f" providerId="LiveId" clId="{2B10A414-CA47-4DCC-8D16-C7A5A5006C69}" dt="2019-10-21T04:27:58.903" v="0" actId="26606"/>
          <pc:sldLayoutMkLst>
            <pc:docMk/>
            <pc:sldMasterMk cId="718953059" sldId="2147483648"/>
            <pc:sldLayoutMk cId="538216848" sldId="2147483657"/>
          </pc:sldLayoutMkLst>
        </pc:sldLayoutChg>
        <pc:sldLayoutChg chg="del">
          <pc:chgData name="Brian Cui" userId="affd9c2201f9a06f" providerId="LiveId" clId="{2B10A414-CA47-4DCC-8D16-C7A5A5006C69}" dt="2019-10-21T04:27:58.903" v="0" actId="26606"/>
          <pc:sldLayoutMkLst>
            <pc:docMk/>
            <pc:sldMasterMk cId="718953059" sldId="2147483648"/>
            <pc:sldLayoutMk cId="475775425" sldId="2147483658"/>
          </pc:sldLayoutMkLst>
        </pc:sldLayoutChg>
        <pc:sldLayoutChg chg="del">
          <pc:chgData name="Brian Cui" userId="affd9c2201f9a06f" providerId="LiveId" clId="{2B10A414-CA47-4DCC-8D16-C7A5A5006C69}" dt="2019-10-21T04:27:58.903" v="0" actId="26606"/>
          <pc:sldLayoutMkLst>
            <pc:docMk/>
            <pc:sldMasterMk cId="718953059" sldId="2147483648"/>
            <pc:sldLayoutMk cId="1682571071" sldId="2147483659"/>
          </pc:sldLayoutMkLst>
        </pc:sldLayoutChg>
      </pc:sldMasterChg>
      <pc:sldMasterChg chg="add modTransition addSldLayout modSldLayout">
        <pc:chgData name="Brian Cui" userId="affd9c2201f9a06f" providerId="LiveId" clId="{2B10A414-CA47-4DCC-8D16-C7A5A5006C69}" dt="2019-10-21T06:33:49.374" v="939"/>
        <pc:sldMasterMkLst>
          <pc:docMk/>
          <pc:sldMasterMk cId="3857770279" sldId="2147483692"/>
        </pc:sldMasterMkLst>
        <pc:sldLayoutChg chg="add modTransition">
          <pc:chgData name="Brian Cui" userId="affd9c2201f9a06f" providerId="LiveId" clId="{2B10A414-CA47-4DCC-8D16-C7A5A5006C69}" dt="2019-10-21T06:33:49.374" v="939"/>
          <pc:sldLayoutMkLst>
            <pc:docMk/>
            <pc:sldMasterMk cId="3857770279" sldId="2147483692"/>
            <pc:sldLayoutMk cId="2090458419" sldId="2147483681"/>
          </pc:sldLayoutMkLst>
        </pc:sldLayoutChg>
        <pc:sldLayoutChg chg="add modTransition">
          <pc:chgData name="Brian Cui" userId="affd9c2201f9a06f" providerId="LiveId" clId="{2B10A414-CA47-4DCC-8D16-C7A5A5006C69}" dt="2019-10-21T06:33:49.374" v="939"/>
          <pc:sldLayoutMkLst>
            <pc:docMk/>
            <pc:sldMasterMk cId="3857770279" sldId="2147483692"/>
            <pc:sldLayoutMk cId="1401091749" sldId="2147483682"/>
          </pc:sldLayoutMkLst>
        </pc:sldLayoutChg>
        <pc:sldLayoutChg chg="add modTransition">
          <pc:chgData name="Brian Cui" userId="affd9c2201f9a06f" providerId="LiveId" clId="{2B10A414-CA47-4DCC-8D16-C7A5A5006C69}" dt="2019-10-21T06:33:49.374" v="939"/>
          <pc:sldLayoutMkLst>
            <pc:docMk/>
            <pc:sldMasterMk cId="3857770279" sldId="2147483692"/>
            <pc:sldLayoutMk cId="140907792" sldId="2147483683"/>
          </pc:sldLayoutMkLst>
        </pc:sldLayoutChg>
        <pc:sldLayoutChg chg="add modTransition">
          <pc:chgData name="Brian Cui" userId="affd9c2201f9a06f" providerId="LiveId" clId="{2B10A414-CA47-4DCC-8D16-C7A5A5006C69}" dt="2019-10-21T06:33:49.374" v="939"/>
          <pc:sldLayoutMkLst>
            <pc:docMk/>
            <pc:sldMasterMk cId="3857770279" sldId="2147483692"/>
            <pc:sldLayoutMk cId="3789885561" sldId="2147483684"/>
          </pc:sldLayoutMkLst>
        </pc:sldLayoutChg>
        <pc:sldLayoutChg chg="add modTransition">
          <pc:chgData name="Brian Cui" userId="affd9c2201f9a06f" providerId="LiveId" clId="{2B10A414-CA47-4DCC-8D16-C7A5A5006C69}" dt="2019-10-21T06:33:49.374" v="939"/>
          <pc:sldLayoutMkLst>
            <pc:docMk/>
            <pc:sldMasterMk cId="3857770279" sldId="2147483692"/>
            <pc:sldLayoutMk cId="665888897" sldId="2147483685"/>
          </pc:sldLayoutMkLst>
        </pc:sldLayoutChg>
        <pc:sldLayoutChg chg="add modTransition">
          <pc:chgData name="Brian Cui" userId="affd9c2201f9a06f" providerId="LiveId" clId="{2B10A414-CA47-4DCC-8D16-C7A5A5006C69}" dt="2019-10-21T06:33:49.374" v="939"/>
          <pc:sldLayoutMkLst>
            <pc:docMk/>
            <pc:sldMasterMk cId="3857770279" sldId="2147483692"/>
            <pc:sldLayoutMk cId="566799866" sldId="2147483686"/>
          </pc:sldLayoutMkLst>
        </pc:sldLayoutChg>
        <pc:sldLayoutChg chg="add modTransition">
          <pc:chgData name="Brian Cui" userId="affd9c2201f9a06f" providerId="LiveId" clId="{2B10A414-CA47-4DCC-8D16-C7A5A5006C69}" dt="2019-10-21T06:33:49.374" v="939"/>
          <pc:sldLayoutMkLst>
            <pc:docMk/>
            <pc:sldMasterMk cId="3857770279" sldId="2147483692"/>
            <pc:sldLayoutMk cId="489954934" sldId="2147483687"/>
          </pc:sldLayoutMkLst>
        </pc:sldLayoutChg>
        <pc:sldLayoutChg chg="add modTransition">
          <pc:chgData name="Brian Cui" userId="affd9c2201f9a06f" providerId="LiveId" clId="{2B10A414-CA47-4DCC-8D16-C7A5A5006C69}" dt="2019-10-21T06:33:49.374" v="939"/>
          <pc:sldLayoutMkLst>
            <pc:docMk/>
            <pc:sldMasterMk cId="3857770279" sldId="2147483692"/>
            <pc:sldLayoutMk cId="1175524550" sldId="2147483688"/>
          </pc:sldLayoutMkLst>
        </pc:sldLayoutChg>
        <pc:sldLayoutChg chg="add modTransition">
          <pc:chgData name="Brian Cui" userId="affd9c2201f9a06f" providerId="LiveId" clId="{2B10A414-CA47-4DCC-8D16-C7A5A5006C69}" dt="2019-10-21T06:33:49.374" v="939"/>
          <pc:sldLayoutMkLst>
            <pc:docMk/>
            <pc:sldMasterMk cId="3857770279" sldId="2147483692"/>
            <pc:sldLayoutMk cId="82585667" sldId="2147483689"/>
          </pc:sldLayoutMkLst>
        </pc:sldLayoutChg>
        <pc:sldLayoutChg chg="add modTransition">
          <pc:chgData name="Brian Cui" userId="affd9c2201f9a06f" providerId="LiveId" clId="{2B10A414-CA47-4DCC-8D16-C7A5A5006C69}" dt="2019-10-21T06:33:49.374" v="939"/>
          <pc:sldLayoutMkLst>
            <pc:docMk/>
            <pc:sldMasterMk cId="3857770279" sldId="2147483692"/>
            <pc:sldLayoutMk cId="3302728420" sldId="2147483690"/>
          </pc:sldLayoutMkLst>
        </pc:sldLayoutChg>
        <pc:sldLayoutChg chg="add modTransition">
          <pc:chgData name="Brian Cui" userId="affd9c2201f9a06f" providerId="LiveId" clId="{2B10A414-CA47-4DCC-8D16-C7A5A5006C69}" dt="2019-10-21T06:33:49.374" v="939"/>
          <pc:sldLayoutMkLst>
            <pc:docMk/>
            <pc:sldMasterMk cId="3857770279" sldId="2147483692"/>
            <pc:sldLayoutMk cId="301190614" sldId="2147483691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1E4828-08A7-4975-8A31-CAF01308F118}" type="doc">
      <dgm:prSet loTypeId="urn:microsoft.com/office/officeart/2005/8/layout/hProcess9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3C9AF3EB-9CFD-4580-8C48-2FFD01279F14}">
      <dgm:prSet phldrT="[Text]"/>
      <dgm:spPr/>
      <dgm:t>
        <a:bodyPr/>
        <a:lstStyle/>
        <a:p>
          <a:r>
            <a:rPr lang="en-US" dirty="0"/>
            <a:t>CS Student</a:t>
          </a:r>
        </a:p>
      </dgm:t>
    </dgm:pt>
    <dgm:pt modelId="{26A250E4-A6DD-41E5-8DA0-5278B5CD2C73}" type="parTrans" cxnId="{2AD7AA1D-16C1-4DA1-816E-0BB7E47BF8D4}">
      <dgm:prSet/>
      <dgm:spPr/>
      <dgm:t>
        <a:bodyPr/>
        <a:lstStyle/>
        <a:p>
          <a:endParaRPr lang="en-US"/>
        </a:p>
      </dgm:t>
    </dgm:pt>
    <dgm:pt modelId="{520F6501-BA19-4004-8D00-09C54DB588C1}" type="sibTrans" cxnId="{2AD7AA1D-16C1-4DA1-816E-0BB7E47BF8D4}">
      <dgm:prSet/>
      <dgm:spPr/>
      <dgm:t>
        <a:bodyPr/>
        <a:lstStyle/>
        <a:p>
          <a:endParaRPr lang="en-US"/>
        </a:p>
      </dgm:t>
    </dgm:pt>
    <dgm:pt modelId="{76D0860D-EC94-4DDE-A352-A97CEF3363FC}">
      <dgm:prSet phldrT="[Text]"/>
      <dgm:spPr/>
      <dgm:t>
        <a:bodyPr/>
        <a:lstStyle/>
        <a:p>
          <a:r>
            <a:rPr lang="en-US" dirty="0"/>
            <a:t>SWE Intern</a:t>
          </a:r>
        </a:p>
      </dgm:t>
    </dgm:pt>
    <dgm:pt modelId="{0465AD2B-A368-40F1-9875-F71936743754}" type="sibTrans" cxnId="{A7D6CB5D-06A0-4CE7-BAB1-EAF9F2479F86}">
      <dgm:prSet/>
      <dgm:spPr/>
      <dgm:t>
        <a:bodyPr/>
        <a:lstStyle/>
        <a:p>
          <a:endParaRPr lang="en-US"/>
        </a:p>
      </dgm:t>
    </dgm:pt>
    <dgm:pt modelId="{E70C4A8D-4A5F-44EE-82E7-21EE0CD8E927}" type="parTrans" cxnId="{A7D6CB5D-06A0-4CE7-BAB1-EAF9F2479F86}">
      <dgm:prSet/>
      <dgm:spPr/>
      <dgm:t>
        <a:bodyPr/>
        <a:lstStyle/>
        <a:p>
          <a:endParaRPr lang="en-US"/>
        </a:p>
      </dgm:t>
    </dgm:pt>
    <dgm:pt modelId="{A8A8114E-5702-428C-976F-2F56D4CEFF5C}">
      <dgm:prSet phldrT="[Text]"/>
      <dgm:spPr/>
      <dgm:t>
        <a:bodyPr/>
        <a:lstStyle/>
        <a:p>
          <a:r>
            <a:rPr lang="en-US" dirty="0"/>
            <a:t>SWE Full-Time</a:t>
          </a:r>
        </a:p>
      </dgm:t>
    </dgm:pt>
    <dgm:pt modelId="{3B5EB844-78EB-4A2B-AF99-4D86B26CD1BB}" type="sibTrans" cxnId="{ACC9E531-8FB0-4DF9-B120-F6D40A641064}">
      <dgm:prSet/>
      <dgm:spPr/>
      <dgm:t>
        <a:bodyPr/>
        <a:lstStyle/>
        <a:p>
          <a:endParaRPr lang="en-US"/>
        </a:p>
      </dgm:t>
    </dgm:pt>
    <dgm:pt modelId="{BBB0FD07-FA9B-4942-8447-F2CB3E859BB3}" type="parTrans" cxnId="{ACC9E531-8FB0-4DF9-B120-F6D40A641064}">
      <dgm:prSet/>
      <dgm:spPr/>
      <dgm:t>
        <a:bodyPr/>
        <a:lstStyle/>
        <a:p>
          <a:endParaRPr lang="en-US"/>
        </a:p>
      </dgm:t>
    </dgm:pt>
    <dgm:pt modelId="{45808288-7004-4726-9A84-128D8715170A}" type="pres">
      <dgm:prSet presAssocID="{AD1E4828-08A7-4975-8A31-CAF01308F118}" presName="CompostProcess" presStyleCnt="0">
        <dgm:presLayoutVars>
          <dgm:dir/>
          <dgm:resizeHandles val="exact"/>
        </dgm:presLayoutVars>
      </dgm:prSet>
      <dgm:spPr/>
    </dgm:pt>
    <dgm:pt modelId="{A210527D-F542-4335-B612-327D5A4AEA07}" type="pres">
      <dgm:prSet presAssocID="{AD1E4828-08A7-4975-8A31-CAF01308F118}" presName="arrow" presStyleLbl="bgShp" presStyleIdx="0" presStyleCnt="1" custLinFactNeighborX="9219" custLinFactNeighborY="38474"/>
      <dgm:spPr/>
    </dgm:pt>
    <dgm:pt modelId="{2C63043B-6206-49E8-B036-E3BFA6CF1808}" type="pres">
      <dgm:prSet presAssocID="{AD1E4828-08A7-4975-8A31-CAF01308F118}" presName="linearProcess" presStyleCnt="0"/>
      <dgm:spPr/>
    </dgm:pt>
    <dgm:pt modelId="{2299B5B6-843F-4D51-B3A9-64F6F9C0618D}" type="pres">
      <dgm:prSet presAssocID="{3C9AF3EB-9CFD-4580-8C48-2FFD01279F14}" presName="textNode" presStyleLbl="node1" presStyleIdx="0" presStyleCnt="3">
        <dgm:presLayoutVars>
          <dgm:bulletEnabled val="1"/>
        </dgm:presLayoutVars>
      </dgm:prSet>
      <dgm:spPr/>
    </dgm:pt>
    <dgm:pt modelId="{26724639-A493-4984-9522-75ED5416DE5C}" type="pres">
      <dgm:prSet presAssocID="{520F6501-BA19-4004-8D00-09C54DB588C1}" presName="sibTrans" presStyleCnt="0"/>
      <dgm:spPr/>
    </dgm:pt>
    <dgm:pt modelId="{03EA0128-D856-46E6-A050-39B75162C8C8}" type="pres">
      <dgm:prSet presAssocID="{76D0860D-EC94-4DDE-A352-A97CEF3363FC}" presName="textNode" presStyleLbl="node1" presStyleIdx="1" presStyleCnt="3">
        <dgm:presLayoutVars>
          <dgm:bulletEnabled val="1"/>
        </dgm:presLayoutVars>
      </dgm:prSet>
      <dgm:spPr/>
    </dgm:pt>
    <dgm:pt modelId="{811B9D52-ED4D-4903-8587-30DBD57C7EB2}" type="pres">
      <dgm:prSet presAssocID="{0465AD2B-A368-40F1-9875-F71936743754}" presName="sibTrans" presStyleCnt="0"/>
      <dgm:spPr/>
    </dgm:pt>
    <dgm:pt modelId="{C79CE387-ADC6-400D-B193-4B0669C49847}" type="pres">
      <dgm:prSet presAssocID="{A8A8114E-5702-428C-976F-2F56D4CEFF5C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2AD7AA1D-16C1-4DA1-816E-0BB7E47BF8D4}" srcId="{AD1E4828-08A7-4975-8A31-CAF01308F118}" destId="{3C9AF3EB-9CFD-4580-8C48-2FFD01279F14}" srcOrd="0" destOrd="0" parTransId="{26A250E4-A6DD-41E5-8DA0-5278B5CD2C73}" sibTransId="{520F6501-BA19-4004-8D00-09C54DB588C1}"/>
    <dgm:cxn modelId="{73F73126-715B-460E-81E7-03FA4F3E683E}" type="presOf" srcId="{3C9AF3EB-9CFD-4580-8C48-2FFD01279F14}" destId="{2299B5B6-843F-4D51-B3A9-64F6F9C0618D}" srcOrd="0" destOrd="0" presId="urn:microsoft.com/office/officeart/2005/8/layout/hProcess9"/>
    <dgm:cxn modelId="{ACC9E531-8FB0-4DF9-B120-F6D40A641064}" srcId="{AD1E4828-08A7-4975-8A31-CAF01308F118}" destId="{A8A8114E-5702-428C-976F-2F56D4CEFF5C}" srcOrd="2" destOrd="0" parTransId="{BBB0FD07-FA9B-4942-8447-F2CB3E859BB3}" sibTransId="{3B5EB844-78EB-4A2B-AF99-4D86B26CD1BB}"/>
    <dgm:cxn modelId="{A7D6CB5D-06A0-4CE7-BAB1-EAF9F2479F86}" srcId="{AD1E4828-08A7-4975-8A31-CAF01308F118}" destId="{76D0860D-EC94-4DDE-A352-A97CEF3363FC}" srcOrd="1" destOrd="0" parTransId="{E70C4A8D-4A5F-44EE-82E7-21EE0CD8E927}" sibTransId="{0465AD2B-A368-40F1-9875-F71936743754}"/>
    <dgm:cxn modelId="{16EB3ABF-4364-41A4-827C-BF8EFE6D45C7}" type="presOf" srcId="{A8A8114E-5702-428C-976F-2F56D4CEFF5C}" destId="{C79CE387-ADC6-400D-B193-4B0669C49847}" srcOrd="0" destOrd="0" presId="urn:microsoft.com/office/officeart/2005/8/layout/hProcess9"/>
    <dgm:cxn modelId="{6028E3C9-7A33-4603-8A5A-53A03A1C8EE2}" type="presOf" srcId="{AD1E4828-08A7-4975-8A31-CAF01308F118}" destId="{45808288-7004-4726-9A84-128D8715170A}" srcOrd="0" destOrd="0" presId="urn:microsoft.com/office/officeart/2005/8/layout/hProcess9"/>
    <dgm:cxn modelId="{56E20FE0-AEDE-41AC-9499-32DF74B3144A}" type="presOf" srcId="{76D0860D-EC94-4DDE-A352-A97CEF3363FC}" destId="{03EA0128-D856-46E6-A050-39B75162C8C8}" srcOrd="0" destOrd="0" presId="urn:microsoft.com/office/officeart/2005/8/layout/hProcess9"/>
    <dgm:cxn modelId="{32986663-BDF3-4454-9262-0A4E90FC2989}" type="presParOf" srcId="{45808288-7004-4726-9A84-128D8715170A}" destId="{A210527D-F542-4335-B612-327D5A4AEA07}" srcOrd="0" destOrd="0" presId="urn:microsoft.com/office/officeart/2005/8/layout/hProcess9"/>
    <dgm:cxn modelId="{A43560FD-60FF-4833-9539-E2294B1870A8}" type="presParOf" srcId="{45808288-7004-4726-9A84-128D8715170A}" destId="{2C63043B-6206-49E8-B036-E3BFA6CF1808}" srcOrd="1" destOrd="0" presId="urn:microsoft.com/office/officeart/2005/8/layout/hProcess9"/>
    <dgm:cxn modelId="{408B7970-E847-433A-8850-726698CDAC29}" type="presParOf" srcId="{2C63043B-6206-49E8-B036-E3BFA6CF1808}" destId="{2299B5B6-843F-4D51-B3A9-64F6F9C0618D}" srcOrd="0" destOrd="0" presId="urn:microsoft.com/office/officeart/2005/8/layout/hProcess9"/>
    <dgm:cxn modelId="{3595A018-96AA-4C19-B54C-B53118D72907}" type="presParOf" srcId="{2C63043B-6206-49E8-B036-E3BFA6CF1808}" destId="{26724639-A493-4984-9522-75ED5416DE5C}" srcOrd="1" destOrd="0" presId="urn:microsoft.com/office/officeart/2005/8/layout/hProcess9"/>
    <dgm:cxn modelId="{DAA4A2C1-75B8-400E-B491-FDB52BC19E3E}" type="presParOf" srcId="{2C63043B-6206-49E8-B036-E3BFA6CF1808}" destId="{03EA0128-D856-46E6-A050-39B75162C8C8}" srcOrd="2" destOrd="0" presId="urn:microsoft.com/office/officeart/2005/8/layout/hProcess9"/>
    <dgm:cxn modelId="{610EA517-1F3F-43CE-8A5D-13DE4F5E388E}" type="presParOf" srcId="{2C63043B-6206-49E8-B036-E3BFA6CF1808}" destId="{811B9D52-ED4D-4903-8587-30DBD57C7EB2}" srcOrd="3" destOrd="0" presId="urn:microsoft.com/office/officeart/2005/8/layout/hProcess9"/>
    <dgm:cxn modelId="{ABD6FB01-F153-49CA-87E4-02235BDD0B86}" type="presParOf" srcId="{2C63043B-6206-49E8-B036-E3BFA6CF1808}" destId="{C79CE387-ADC6-400D-B193-4B0669C49847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D1E4828-08A7-4975-8A31-CAF01308F118}" type="doc">
      <dgm:prSet loTypeId="urn:microsoft.com/office/officeart/2005/8/layout/hProcess9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3C9AF3EB-9CFD-4580-8C48-2FFD01279F14}">
      <dgm:prSet phldrT="[Text]"/>
      <dgm:spPr/>
      <dgm:t>
        <a:bodyPr/>
        <a:lstStyle/>
        <a:p>
          <a:r>
            <a:rPr lang="en-US" dirty="0"/>
            <a:t>CS Student</a:t>
          </a:r>
        </a:p>
      </dgm:t>
    </dgm:pt>
    <dgm:pt modelId="{26A250E4-A6DD-41E5-8DA0-5278B5CD2C73}" type="parTrans" cxnId="{2AD7AA1D-16C1-4DA1-816E-0BB7E47BF8D4}">
      <dgm:prSet/>
      <dgm:spPr/>
      <dgm:t>
        <a:bodyPr/>
        <a:lstStyle/>
        <a:p>
          <a:endParaRPr lang="en-US"/>
        </a:p>
      </dgm:t>
    </dgm:pt>
    <dgm:pt modelId="{520F6501-BA19-4004-8D00-09C54DB588C1}" type="sibTrans" cxnId="{2AD7AA1D-16C1-4DA1-816E-0BB7E47BF8D4}">
      <dgm:prSet/>
      <dgm:spPr/>
      <dgm:t>
        <a:bodyPr/>
        <a:lstStyle/>
        <a:p>
          <a:endParaRPr lang="en-US"/>
        </a:p>
      </dgm:t>
    </dgm:pt>
    <dgm:pt modelId="{76D0860D-EC94-4DDE-A352-A97CEF3363FC}">
      <dgm:prSet phldrT="[Text]"/>
      <dgm:spPr/>
      <dgm:t>
        <a:bodyPr/>
        <a:lstStyle/>
        <a:p>
          <a:r>
            <a:rPr lang="en-US" dirty="0"/>
            <a:t>SWE Intern</a:t>
          </a:r>
        </a:p>
      </dgm:t>
    </dgm:pt>
    <dgm:pt modelId="{0465AD2B-A368-40F1-9875-F71936743754}" type="sibTrans" cxnId="{A7D6CB5D-06A0-4CE7-BAB1-EAF9F2479F86}">
      <dgm:prSet/>
      <dgm:spPr/>
      <dgm:t>
        <a:bodyPr/>
        <a:lstStyle/>
        <a:p>
          <a:endParaRPr lang="en-US"/>
        </a:p>
      </dgm:t>
    </dgm:pt>
    <dgm:pt modelId="{E70C4A8D-4A5F-44EE-82E7-21EE0CD8E927}" type="parTrans" cxnId="{A7D6CB5D-06A0-4CE7-BAB1-EAF9F2479F86}">
      <dgm:prSet/>
      <dgm:spPr/>
      <dgm:t>
        <a:bodyPr/>
        <a:lstStyle/>
        <a:p>
          <a:endParaRPr lang="en-US"/>
        </a:p>
      </dgm:t>
    </dgm:pt>
    <dgm:pt modelId="{A8A8114E-5702-428C-976F-2F56D4CEFF5C}">
      <dgm:prSet phldrT="[Text]"/>
      <dgm:spPr/>
      <dgm:t>
        <a:bodyPr/>
        <a:lstStyle/>
        <a:p>
          <a:r>
            <a:rPr lang="en-US" dirty="0"/>
            <a:t>SWE Full-Time</a:t>
          </a:r>
        </a:p>
      </dgm:t>
    </dgm:pt>
    <dgm:pt modelId="{3B5EB844-78EB-4A2B-AF99-4D86B26CD1BB}" type="sibTrans" cxnId="{ACC9E531-8FB0-4DF9-B120-F6D40A641064}">
      <dgm:prSet/>
      <dgm:spPr/>
      <dgm:t>
        <a:bodyPr/>
        <a:lstStyle/>
        <a:p>
          <a:endParaRPr lang="en-US"/>
        </a:p>
      </dgm:t>
    </dgm:pt>
    <dgm:pt modelId="{BBB0FD07-FA9B-4942-8447-F2CB3E859BB3}" type="parTrans" cxnId="{ACC9E531-8FB0-4DF9-B120-F6D40A641064}">
      <dgm:prSet/>
      <dgm:spPr/>
      <dgm:t>
        <a:bodyPr/>
        <a:lstStyle/>
        <a:p>
          <a:endParaRPr lang="en-US"/>
        </a:p>
      </dgm:t>
    </dgm:pt>
    <dgm:pt modelId="{45808288-7004-4726-9A84-128D8715170A}" type="pres">
      <dgm:prSet presAssocID="{AD1E4828-08A7-4975-8A31-CAF01308F118}" presName="CompostProcess" presStyleCnt="0">
        <dgm:presLayoutVars>
          <dgm:dir/>
          <dgm:resizeHandles val="exact"/>
        </dgm:presLayoutVars>
      </dgm:prSet>
      <dgm:spPr/>
    </dgm:pt>
    <dgm:pt modelId="{A210527D-F542-4335-B612-327D5A4AEA07}" type="pres">
      <dgm:prSet presAssocID="{AD1E4828-08A7-4975-8A31-CAF01308F118}" presName="arrow" presStyleLbl="bgShp" presStyleIdx="0" presStyleCnt="1" custLinFactNeighborX="9219" custLinFactNeighborY="38474"/>
      <dgm:spPr/>
    </dgm:pt>
    <dgm:pt modelId="{2C63043B-6206-49E8-B036-E3BFA6CF1808}" type="pres">
      <dgm:prSet presAssocID="{AD1E4828-08A7-4975-8A31-CAF01308F118}" presName="linearProcess" presStyleCnt="0"/>
      <dgm:spPr/>
    </dgm:pt>
    <dgm:pt modelId="{2299B5B6-843F-4D51-B3A9-64F6F9C0618D}" type="pres">
      <dgm:prSet presAssocID="{3C9AF3EB-9CFD-4580-8C48-2FFD01279F14}" presName="textNode" presStyleLbl="node1" presStyleIdx="0" presStyleCnt="3">
        <dgm:presLayoutVars>
          <dgm:bulletEnabled val="1"/>
        </dgm:presLayoutVars>
      </dgm:prSet>
      <dgm:spPr/>
    </dgm:pt>
    <dgm:pt modelId="{26724639-A493-4984-9522-75ED5416DE5C}" type="pres">
      <dgm:prSet presAssocID="{520F6501-BA19-4004-8D00-09C54DB588C1}" presName="sibTrans" presStyleCnt="0"/>
      <dgm:spPr/>
    </dgm:pt>
    <dgm:pt modelId="{03EA0128-D856-46E6-A050-39B75162C8C8}" type="pres">
      <dgm:prSet presAssocID="{76D0860D-EC94-4DDE-A352-A97CEF3363FC}" presName="textNode" presStyleLbl="node1" presStyleIdx="1" presStyleCnt="3">
        <dgm:presLayoutVars>
          <dgm:bulletEnabled val="1"/>
        </dgm:presLayoutVars>
      </dgm:prSet>
      <dgm:spPr/>
    </dgm:pt>
    <dgm:pt modelId="{811B9D52-ED4D-4903-8587-30DBD57C7EB2}" type="pres">
      <dgm:prSet presAssocID="{0465AD2B-A368-40F1-9875-F71936743754}" presName="sibTrans" presStyleCnt="0"/>
      <dgm:spPr/>
    </dgm:pt>
    <dgm:pt modelId="{C79CE387-ADC6-400D-B193-4B0669C49847}" type="pres">
      <dgm:prSet presAssocID="{A8A8114E-5702-428C-976F-2F56D4CEFF5C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2AD7AA1D-16C1-4DA1-816E-0BB7E47BF8D4}" srcId="{AD1E4828-08A7-4975-8A31-CAF01308F118}" destId="{3C9AF3EB-9CFD-4580-8C48-2FFD01279F14}" srcOrd="0" destOrd="0" parTransId="{26A250E4-A6DD-41E5-8DA0-5278B5CD2C73}" sibTransId="{520F6501-BA19-4004-8D00-09C54DB588C1}"/>
    <dgm:cxn modelId="{73F73126-715B-460E-81E7-03FA4F3E683E}" type="presOf" srcId="{3C9AF3EB-9CFD-4580-8C48-2FFD01279F14}" destId="{2299B5B6-843F-4D51-B3A9-64F6F9C0618D}" srcOrd="0" destOrd="0" presId="urn:microsoft.com/office/officeart/2005/8/layout/hProcess9"/>
    <dgm:cxn modelId="{ACC9E531-8FB0-4DF9-B120-F6D40A641064}" srcId="{AD1E4828-08A7-4975-8A31-CAF01308F118}" destId="{A8A8114E-5702-428C-976F-2F56D4CEFF5C}" srcOrd="2" destOrd="0" parTransId="{BBB0FD07-FA9B-4942-8447-F2CB3E859BB3}" sibTransId="{3B5EB844-78EB-4A2B-AF99-4D86B26CD1BB}"/>
    <dgm:cxn modelId="{A7D6CB5D-06A0-4CE7-BAB1-EAF9F2479F86}" srcId="{AD1E4828-08A7-4975-8A31-CAF01308F118}" destId="{76D0860D-EC94-4DDE-A352-A97CEF3363FC}" srcOrd="1" destOrd="0" parTransId="{E70C4A8D-4A5F-44EE-82E7-21EE0CD8E927}" sibTransId="{0465AD2B-A368-40F1-9875-F71936743754}"/>
    <dgm:cxn modelId="{16EB3ABF-4364-41A4-827C-BF8EFE6D45C7}" type="presOf" srcId="{A8A8114E-5702-428C-976F-2F56D4CEFF5C}" destId="{C79CE387-ADC6-400D-B193-4B0669C49847}" srcOrd="0" destOrd="0" presId="urn:microsoft.com/office/officeart/2005/8/layout/hProcess9"/>
    <dgm:cxn modelId="{6028E3C9-7A33-4603-8A5A-53A03A1C8EE2}" type="presOf" srcId="{AD1E4828-08A7-4975-8A31-CAF01308F118}" destId="{45808288-7004-4726-9A84-128D8715170A}" srcOrd="0" destOrd="0" presId="urn:microsoft.com/office/officeart/2005/8/layout/hProcess9"/>
    <dgm:cxn modelId="{56E20FE0-AEDE-41AC-9499-32DF74B3144A}" type="presOf" srcId="{76D0860D-EC94-4DDE-A352-A97CEF3363FC}" destId="{03EA0128-D856-46E6-A050-39B75162C8C8}" srcOrd="0" destOrd="0" presId="urn:microsoft.com/office/officeart/2005/8/layout/hProcess9"/>
    <dgm:cxn modelId="{32986663-BDF3-4454-9262-0A4E90FC2989}" type="presParOf" srcId="{45808288-7004-4726-9A84-128D8715170A}" destId="{A210527D-F542-4335-B612-327D5A4AEA07}" srcOrd="0" destOrd="0" presId="urn:microsoft.com/office/officeart/2005/8/layout/hProcess9"/>
    <dgm:cxn modelId="{A43560FD-60FF-4833-9539-E2294B1870A8}" type="presParOf" srcId="{45808288-7004-4726-9A84-128D8715170A}" destId="{2C63043B-6206-49E8-B036-E3BFA6CF1808}" srcOrd="1" destOrd="0" presId="urn:microsoft.com/office/officeart/2005/8/layout/hProcess9"/>
    <dgm:cxn modelId="{408B7970-E847-433A-8850-726698CDAC29}" type="presParOf" srcId="{2C63043B-6206-49E8-B036-E3BFA6CF1808}" destId="{2299B5B6-843F-4D51-B3A9-64F6F9C0618D}" srcOrd="0" destOrd="0" presId="urn:microsoft.com/office/officeart/2005/8/layout/hProcess9"/>
    <dgm:cxn modelId="{3595A018-96AA-4C19-B54C-B53118D72907}" type="presParOf" srcId="{2C63043B-6206-49E8-B036-E3BFA6CF1808}" destId="{26724639-A493-4984-9522-75ED5416DE5C}" srcOrd="1" destOrd="0" presId="urn:microsoft.com/office/officeart/2005/8/layout/hProcess9"/>
    <dgm:cxn modelId="{DAA4A2C1-75B8-400E-B491-FDB52BC19E3E}" type="presParOf" srcId="{2C63043B-6206-49E8-B036-E3BFA6CF1808}" destId="{03EA0128-D856-46E6-A050-39B75162C8C8}" srcOrd="2" destOrd="0" presId="urn:microsoft.com/office/officeart/2005/8/layout/hProcess9"/>
    <dgm:cxn modelId="{610EA517-1F3F-43CE-8A5D-13DE4F5E388E}" type="presParOf" srcId="{2C63043B-6206-49E8-B036-E3BFA6CF1808}" destId="{811B9D52-ED4D-4903-8587-30DBD57C7EB2}" srcOrd="3" destOrd="0" presId="urn:microsoft.com/office/officeart/2005/8/layout/hProcess9"/>
    <dgm:cxn modelId="{ABD6FB01-F153-49CA-87E4-02235BDD0B86}" type="presParOf" srcId="{2C63043B-6206-49E8-B036-E3BFA6CF1808}" destId="{C79CE387-ADC6-400D-B193-4B0669C49847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D1E4828-08A7-4975-8A31-CAF01308F118}" type="doc">
      <dgm:prSet loTypeId="urn:microsoft.com/office/officeart/2005/8/layout/hProcess9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3C9AF3EB-9CFD-4580-8C48-2FFD01279F14}">
      <dgm:prSet phldrT="[Text]"/>
      <dgm:spPr/>
      <dgm:t>
        <a:bodyPr/>
        <a:lstStyle/>
        <a:p>
          <a:r>
            <a:rPr lang="en-US" dirty="0"/>
            <a:t>CS Student</a:t>
          </a:r>
        </a:p>
      </dgm:t>
    </dgm:pt>
    <dgm:pt modelId="{26A250E4-A6DD-41E5-8DA0-5278B5CD2C73}" type="parTrans" cxnId="{2AD7AA1D-16C1-4DA1-816E-0BB7E47BF8D4}">
      <dgm:prSet/>
      <dgm:spPr/>
      <dgm:t>
        <a:bodyPr/>
        <a:lstStyle/>
        <a:p>
          <a:endParaRPr lang="en-US"/>
        </a:p>
      </dgm:t>
    </dgm:pt>
    <dgm:pt modelId="{520F6501-BA19-4004-8D00-09C54DB588C1}" type="sibTrans" cxnId="{2AD7AA1D-16C1-4DA1-816E-0BB7E47BF8D4}">
      <dgm:prSet/>
      <dgm:spPr/>
      <dgm:t>
        <a:bodyPr/>
        <a:lstStyle/>
        <a:p>
          <a:endParaRPr lang="en-US"/>
        </a:p>
      </dgm:t>
    </dgm:pt>
    <dgm:pt modelId="{76D0860D-EC94-4DDE-A352-A97CEF3363FC}">
      <dgm:prSet phldrT="[Text]"/>
      <dgm:spPr/>
      <dgm:t>
        <a:bodyPr/>
        <a:lstStyle/>
        <a:p>
          <a:r>
            <a:rPr lang="en-US" dirty="0"/>
            <a:t>SWE Intern</a:t>
          </a:r>
        </a:p>
      </dgm:t>
    </dgm:pt>
    <dgm:pt modelId="{0465AD2B-A368-40F1-9875-F71936743754}" type="sibTrans" cxnId="{A7D6CB5D-06A0-4CE7-BAB1-EAF9F2479F86}">
      <dgm:prSet/>
      <dgm:spPr/>
      <dgm:t>
        <a:bodyPr/>
        <a:lstStyle/>
        <a:p>
          <a:endParaRPr lang="en-US"/>
        </a:p>
      </dgm:t>
    </dgm:pt>
    <dgm:pt modelId="{E70C4A8D-4A5F-44EE-82E7-21EE0CD8E927}" type="parTrans" cxnId="{A7D6CB5D-06A0-4CE7-BAB1-EAF9F2479F86}">
      <dgm:prSet/>
      <dgm:spPr/>
      <dgm:t>
        <a:bodyPr/>
        <a:lstStyle/>
        <a:p>
          <a:endParaRPr lang="en-US"/>
        </a:p>
      </dgm:t>
    </dgm:pt>
    <dgm:pt modelId="{A8A8114E-5702-428C-976F-2F56D4CEFF5C}">
      <dgm:prSet phldrT="[Text]"/>
      <dgm:spPr/>
      <dgm:t>
        <a:bodyPr/>
        <a:lstStyle/>
        <a:p>
          <a:r>
            <a:rPr lang="en-US" dirty="0"/>
            <a:t>SWE Full-Time</a:t>
          </a:r>
        </a:p>
      </dgm:t>
    </dgm:pt>
    <dgm:pt modelId="{3B5EB844-78EB-4A2B-AF99-4D86B26CD1BB}" type="sibTrans" cxnId="{ACC9E531-8FB0-4DF9-B120-F6D40A641064}">
      <dgm:prSet/>
      <dgm:spPr/>
      <dgm:t>
        <a:bodyPr/>
        <a:lstStyle/>
        <a:p>
          <a:endParaRPr lang="en-US"/>
        </a:p>
      </dgm:t>
    </dgm:pt>
    <dgm:pt modelId="{BBB0FD07-FA9B-4942-8447-F2CB3E859BB3}" type="parTrans" cxnId="{ACC9E531-8FB0-4DF9-B120-F6D40A641064}">
      <dgm:prSet/>
      <dgm:spPr/>
      <dgm:t>
        <a:bodyPr/>
        <a:lstStyle/>
        <a:p>
          <a:endParaRPr lang="en-US"/>
        </a:p>
      </dgm:t>
    </dgm:pt>
    <dgm:pt modelId="{45808288-7004-4726-9A84-128D8715170A}" type="pres">
      <dgm:prSet presAssocID="{AD1E4828-08A7-4975-8A31-CAF01308F118}" presName="CompostProcess" presStyleCnt="0">
        <dgm:presLayoutVars>
          <dgm:dir/>
          <dgm:resizeHandles val="exact"/>
        </dgm:presLayoutVars>
      </dgm:prSet>
      <dgm:spPr/>
    </dgm:pt>
    <dgm:pt modelId="{A210527D-F542-4335-B612-327D5A4AEA07}" type="pres">
      <dgm:prSet presAssocID="{AD1E4828-08A7-4975-8A31-CAF01308F118}" presName="arrow" presStyleLbl="bgShp" presStyleIdx="0" presStyleCnt="1" custLinFactNeighborX="9219" custLinFactNeighborY="38474"/>
      <dgm:spPr/>
    </dgm:pt>
    <dgm:pt modelId="{2C63043B-6206-49E8-B036-E3BFA6CF1808}" type="pres">
      <dgm:prSet presAssocID="{AD1E4828-08A7-4975-8A31-CAF01308F118}" presName="linearProcess" presStyleCnt="0"/>
      <dgm:spPr/>
    </dgm:pt>
    <dgm:pt modelId="{2299B5B6-843F-4D51-B3A9-64F6F9C0618D}" type="pres">
      <dgm:prSet presAssocID="{3C9AF3EB-9CFD-4580-8C48-2FFD01279F14}" presName="textNode" presStyleLbl="node1" presStyleIdx="0" presStyleCnt="3">
        <dgm:presLayoutVars>
          <dgm:bulletEnabled val="1"/>
        </dgm:presLayoutVars>
      </dgm:prSet>
      <dgm:spPr/>
    </dgm:pt>
    <dgm:pt modelId="{26724639-A493-4984-9522-75ED5416DE5C}" type="pres">
      <dgm:prSet presAssocID="{520F6501-BA19-4004-8D00-09C54DB588C1}" presName="sibTrans" presStyleCnt="0"/>
      <dgm:spPr/>
    </dgm:pt>
    <dgm:pt modelId="{03EA0128-D856-46E6-A050-39B75162C8C8}" type="pres">
      <dgm:prSet presAssocID="{76D0860D-EC94-4DDE-A352-A97CEF3363FC}" presName="textNode" presStyleLbl="node1" presStyleIdx="1" presStyleCnt="3">
        <dgm:presLayoutVars>
          <dgm:bulletEnabled val="1"/>
        </dgm:presLayoutVars>
      </dgm:prSet>
      <dgm:spPr/>
    </dgm:pt>
    <dgm:pt modelId="{811B9D52-ED4D-4903-8587-30DBD57C7EB2}" type="pres">
      <dgm:prSet presAssocID="{0465AD2B-A368-40F1-9875-F71936743754}" presName="sibTrans" presStyleCnt="0"/>
      <dgm:spPr/>
    </dgm:pt>
    <dgm:pt modelId="{C79CE387-ADC6-400D-B193-4B0669C49847}" type="pres">
      <dgm:prSet presAssocID="{A8A8114E-5702-428C-976F-2F56D4CEFF5C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2AD7AA1D-16C1-4DA1-816E-0BB7E47BF8D4}" srcId="{AD1E4828-08A7-4975-8A31-CAF01308F118}" destId="{3C9AF3EB-9CFD-4580-8C48-2FFD01279F14}" srcOrd="0" destOrd="0" parTransId="{26A250E4-A6DD-41E5-8DA0-5278B5CD2C73}" sibTransId="{520F6501-BA19-4004-8D00-09C54DB588C1}"/>
    <dgm:cxn modelId="{73F73126-715B-460E-81E7-03FA4F3E683E}" type="presOf" srcId="{3C9AF3EB-9CFD-4580-8C48-2FFD01279F14}" destId="{2299B5B6-843F-4D51-B3A9-64F6F9C0618D}" srcOrd="0" destOrd="0" presId="urn:microsoft.com/office/officeart/2005/8/layout/hProcess9"/>
    <dgm:cxn modelId="{ACC9E531-8FB0-4DF9-B120-F6D40A641064}" srcId="{AD1E4828-08A7-4975-8A31-CAF01308F118}" destId="{A8A8114E-5702-428C-976F-2F56D4CEFF5C}" srcOrd="2" destOrd="0" parTransId="{BBB0FD07-FA9B-4942-8447-F2CB3E859BB3}" sibTransId="{3B5EB844-78EB-4A2B-AF99-4D86B26CD1BB}"/>
    <dgm:cxn modelId="{A7D6CB5D-06A0-4CE7-BAB1-EAF9F2479F86}" srcId="{AD1E4828-08A7-4975-8A31-CAF01308F118}" destId="{76D0860D-EC94-4DDE-A352-A97CEF3363FC}" srcOrd="1" destOrd="0" parTransId="{E70C4A8D-4A5F-44EE-82E7-21EE0CD8E927}" sibTransId="{0465AD2B-A368-40F1-9875-F71936743754}"/>
    <dgm:cxn modelId="{16EB3ABF-4364-41A4-827C-BF8EFE6D45C7}" type="presOf" srcId="{A8A8114E-5702-428C-976F-2F56D4CEFF5C}" destId="{C79CE387-ADC6-400D-B193-4B0669C49847}" srcOrd="0" destOrd="0" presId="urn:microsoft.com/office/officeart/2005/8/layout/hProcess9"/>
    <dgm:cxn modelId="{6028E3C9-7A33-4603-8A5A-53A03A1C8EE2}" type="presOf" srcId="{AD1E4828-08A7-4975-8A31-CAF01308F118}" destId="{45808288-7004-4726-9A84-128D8715170A}" srcOrd="0" destOrd="0" presId="urn:microsoft.com/office/officeart/2005/8/layout/hProcess9"/>
    <dgm:cxn modelId="{56E20FE0-AEDE-41AC-9499-32DF74B3144A}" type="presOf" srcId="{76D0860D-EC94-4DDE-A352-A97CEF3363FC}" destId="{03EA0128-D856-46E6-A050-39B75162C8C8}" srcOrd="0" destOrd="0" presId="urn:microsoft.com/office/officeart/2005/8/layout/hProcess9"/>
    <dgm:cxn modelId="{32986663-BDF3-4454-9262-0A4E90FC2989}" type="presParOf" srcId="{45808288-7004-4726-9A84-128D8715170A}" destId="{A210527D-F542-4335-B612-327D5A4AEA07}" srcOrd="0" destOrd="0" presId="urn:microsoft.com/office/officeart/2005/8/layout/hProcess9"/>
    <dgm:cxn modelId="{A43560FD-60FF-4833-9539-E2294B1870A8}" type="presParOf" srcId="{45808288-7004-4726-9A84-128D8715170A}" destId="{2C63043B-6206-49E8-B036-E3BFA6CF1808}" srcOrd="1" destOrd="0" presId="urn:microsoft.com/office/officeart/2005/8/layout/hProcess9"/>
    <dgm:cxn modelId="{408B7970-E847-433A-8850-726698CDAC29}" type="presParOf" srcId="{2C63043B-6206-49E8-B036-E3BFA6CF1808}" destId="{2299B5B6-843F-4D51-B3A9-64F6F9C0618D}" srcOrd="0" destOrd="0" presId="urn:microsoft.com/office/officeart/2005/8/layout/hProcess9"/>
    <dgm:cxn modelId="{3595A018-96AA-4C19-B54C-B53118D72907}" type="presParOf" srcId="{2C63043B-6206-49E8-B036-E3BFA6CF1808}" destId="{26724639-A493-4984-9522-75ED5416DE5C}" srcOrd="1" destOrd="0" presId="urn:microsoft.com/office/officeart/2005/8/layout/hProcess9"/>
    <dgm:cxn modelId="{DAA4A2C1-75B8-400E-B491-FDB52BC19E3E}" type="presParOf" srcId="{2C63043B-6206-49E8-B036-E3BFA6CF1808}" destId="{03EA0128-D856-46E6-A050-39B75162C8C8}" srcOrd="2" destOrd="0" presId="urn:microsoft.com/office/officeart/2005/8/layout/hProcess9"/>
    <dgm:cxn modelId="{610EA517-1F3F-43CE-8A5D-13DE4F5E388E}" type="presParOf" srcId="{2C63043B-6206-49E8-B036-E3BFA6CF1808}" destId="{811B9D52-ED4D-4903-8587-30DBD57C7EB2}" srcOrd="3" destOrd="0" presId="urn:microsoft.com/office/officeart/2005/8/layout/hProcess9"/>
    <dgm:cxn modelId="{ABD6FB01-F153-49CA-87E4-02235BDD0B86}" type="presParOf" srcId="{2C63043B-6206-49E8-B036-E3BFA6CF1808}" destId="{C79CE387-ADC6-400D-B193-4B0669C49847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D1E4828-08A7-4975-8A31-CAF01308F118}" type="doc">
      <dgm:prSet loTypeId="urn:microsoft.com/office/officeart/2005/8/layout/hProcess9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3C9AF3EB-9CFD-4580-8C48-2FFD01279F14}">
      <dgm:prSet phldrT="[Text]"/>
      <dgm:spPr/>
      <dgm:t>
        <a:bodyPr/>
        <a:lstStyle/>
        <a:p>
          <a:r>
            <a:rPr lang="en-US" dirty="0"/>
            <a:t>CS Student</a:t>
          </a:r>
        </a:p>
      </dgm:t>
    </dgm:pt>
    <dgm:pt modelId="{26A250E4-A6DD-41E5-8DA0-5278B5CD2C73}" type="parTrans" cxnId="{2AD7AA1D-16C1-4DA1-816E-0BB7E47BF8D4}">
      <dgm:prSet/>
      <dgm:spPr/>
      <dgm:t>
        <a:bodyPr/>
        <a:lstStyle/>
        <a:p>
          <a:endParaRPr lang="en-US"/>
        </a:p>
      </dgm:t>
    </dgm:pt>
    <dgm:pt modelId="{520F6501-BA19-4004-8D00-09C54DB588C1}" type="sibTrans" cxnId="{2AD7AA1D-16C1-4DA1-816E-0BB7E47BF8D4}">
      <dgm:prSet/>
      <dgm:spPr/>
      <dgm:t>
        <a:bodyPr/>
        <a:lstStyle/>
        <a:p>
          <a:endParaRPr lang="en-US"/>
        </a:p>
      </dgm:t>
    </dgm:pt>
    <dgm:pt modelId="{76D0860D-EC94-4DDE-A352-A97CEF3363FC}">
      <dgm:prSet phldrT="[Text]"/>
      <dgm:spPr/>
      <dgm:t>
        <a:bodyPr/>
        <a:lstStyle/>
        <a:p>
          <a:r>
            <a:rPr lang="en-US" dirty="0"/>
            <a:t>SWE Intern</a:t>
          </a:r>
        </a:p>
      </dgm:t>
    </dgm:pt>
    <dgm:pt modelId="{0465AD2B-A368-40F1-9875-F71936743754}" type="sibTrans" cxnId="{A7D6CB5D-06A0-4CE7-BAB1-EAF9F2479F86}">
      <dgm:prSet/>
      <dgm:spPr/>
      <dgm:t>
        <a:bodyPr/>
        <a:lstStyle/>
        <a:p>
          <a:endParaRPr lang="en-US"/>
        </a:p>
      </dgm:t>
    </dgm:pt>
    <dgm:pt modelId="{E70C4A8D-4A5F-44EE-82E7-21EE0CD8E927}" type="parTrans" cxnId="{A7D6CB5D-06A0-4CE7-BAB1-EAF9F2479F86}">
      <dgm:prSet/>
      <dgm:spPr/>
      <dgm:t>
        <a:bodyPr/>
        <a:lstStyle/>
        <a:p>
          <a:endParaRPr lang="en-US"/>
        </a:p>
      </dgm:t>
    </dgm:pt>
    <dgm:pt modelId="{A8A8114E-5702-428C-976F-2F56D4CEFF5C}">
      <dgm:prSet phldrT="[Text]"/>
      <dgm:spPr/>
      <dgm:t>
        <a:bodyPr/>
        <a:lstStyle/>
        <a:p>
          <a:r>
            <a:rPr lang="en-US" dirty="0"/>
            <a:t>SWE Full-Time</a:t>
          </a:r>
        </a:p>
      </dgm:t>
    </dgm:pt>
    <dgm:pt modelId="{3B5EB844-78EB-4A2B-AF99-4D86B26CD1BB}" type="sibTrans" cxnId="{ACC9E531-8FB0-4DF9-B120-F6D40A641064}">
      <dgm:prSet/>
      <dgm:spPr/>
      <dgm:t>
        <a:bodyPr/>
        <a:lstStyle/>
        <a:p>
          <a:endParaRPr lang="en-US"/>
        </a:p>
      </dgm:t>
    </dgm:pt>
    <dgm:pt modelId="{BBB0FD07-FA9B-4942-8447-F2CB3E859BB3}" type="parTrans" cxnId="{ACC9E531-8FB0-4DF9-B120-F6D40A641064}">
      <dgm:prSet/>
      <dgm:spPr/>
      <dgm:t>
        <a:bodyPr/>
        <a:lstStyle/>
        <a:p>
          <a:endParaRPr lang="en-US"/>
        </a:p>
      </dgm:t>
    </dgm:pt>
    <dgm:pt modelId="{45808288-7004-4726-9A84-128D8715170A}" type="pres">
      <dgm:prSet presAssocID="{AD1E4828-08A7-4975-8A31-CAF01308F118}" presName="CompostProcess" presStyleCnt="0">
        <dgm:presLayoutVars>
          <dgm:dir/>
          <dgm:resizeHandles val="exact"/>
        </dgm:presLayoutVars>
      </dgm:prSet>
      <dgm:spPr/>
    </dgm:pt>
    <dgm:pt modelId="{A210527D-F542-4335-B612-327D5A4AEA07}" type="pres">
      <dgm:prSet presAssocID="{AD1E4828-08A7-4975-8A31-CAF01308F118}" presName="arrow" presStyleLbl="bgShp" presStyleIdx="0" presStyleCnt="1" custLinFactNeighborX="9219" custLinFactNeighborY="38474"/>
      <dgm:spPr/>
    </dgm:pt>
    <dgm:pt modelId="{2C63043B-6206-49E8-B036-E3BFA6CF1808}" type="pres">
      <dgm:prSet presAssocID="{AD1E4828-08A7-4975-8A31-CAF01308F118}" presName="linearProcess" presStyleCnt="0"/>
      <dgm:spPr/>
    </dgm:pt>
    <dgm:pt modelId="{2299B5B6-843F-4D51-B3A9-64F6F9C0618D}" type="pres">
      <dgm:prSet presAssocID="{3C9AF3EB-9CFD-4580-8C48-2FFD01279F14}" presName="textNode" presStyleLbl="node1" presStyleIdx="0" presStyleCnt="3">
        <dgm:presLayoutVars>
          <dgm:bulletEnabled val="1"/>
        </dgm:presLayoutVars>
      </dgm:prSet>
      <dgm:spPr/>
    </dgm:pt>
    <dgm:pt modelId="{26724639-A493-4984-9522-75ED5416DE5C}" type="pres">
      <dgm:prSet presAssocID="{520F6501-BA19-4004-8D00-09C54DB588C1}" presName="sibTrans" presStyleCnt="0"/>
      <dgm:spPr/>
    </dgm:pt>
    <dgm:pt modelId="{03EA0128-D856-46E6-A050-39B75162C8C8}" type="pres">
      <dgm:prSet presAssocID="{76D0860D-EC94-4DDE-A352-A97CEF3363FC}" presName="textNode" presStyleLbl="node1" presStyleIdx="1" presStyleCnt="3">
        <dgm:presLayoutVars>
          <dgm:bulletEnabled val="1"/>
        </dgm:presLayoutVars>
      </dgm:prSet>
      <dgm:spPr/>
    </dgm:pt>
    <dgm:pt modelId="{811B9D52-ED4D-4903-8587-30DBD57C7EB2}" type="pres">
      <dgm:prSet presAssocID="{0465AD2B-A368-40F1-9875-F71936743754}" presName="sibTrans" presStyleCnt="0"/>
      <dgm:spPr/>
    </dgm:pt>
    <dgm:pt modelId="{C79CE387-ADC6-400D-B193-4B0669C49847}" type="pres">
      <dgm:prSet presAssocID="{A8A8114E-5702-428C-976F-2F56D4CEFF5C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2AD7AA1D-16C1-4DA1-816E-0BB7E47BF8D4}" srcId="{AD1E4828-08A7-4975-8A31-CAF01308F118}" destId="{3C9AF3EB-9CFD-4580-8C48-2FFD01279F14}" srcOrd="0" destOrd="0" parTransId="{26A250E4-A6DD-41E5-8DA0-5278B5CD2C73}" sibTransId="{520F6501-BA19-4004-8D00-09C54DB588C1}"/>
    <dgm:cxn modelId="{73F73126-715B-460E-81E7-03FA4F3E683E}" type="presOf" srcId="{3C9AF3EB-9CFD-4580-8C48-2FFD01279F14}" destId="{2299B5B6-843F-4D51-B3A9-64F6F9C0618D}" srcOrd="0" destOrd="0" presId="urn:microsoft.com/office/officeart/2005/8/layout/hProcess9"/>
    <dgm:cxn modelId="{ACC9E531-8FB0-4DF9-B120-F6D40A641064}" srcId="{AD1E4828-08A7-4975-8A31-CAF01308F118}" destId="{A8A8114E-5702-428C-976F-2F56D4CEFF5C}" srcOrd="2" destOrd="0" parTransId="{BBB0FD07-FA9B-4942-8447-F2CB3E859BB3}" sibTransId="{3B5EB844-78EB-4A2B-AF99-4D86B26CD1BB}"/>
    <dgm:cxn modelId="{A7D6CB5D-06A0-4CE7-BAB1-EAF9F2479F86}" srcId="{AD1E4828-08A7-4975-8A31-CAF01308F118}" destId="{76D0860D-EC94-4DDE-A352-A97CEF3363FC}" srcOrd="1" destOrd="0" parTransId="{E70C4A8D-4A5F-44EE-82E7-21EE0CD8E927}" sibTransId="{0465AD2B-A368-40F1-9875-F71936743754}"/>
    <dgm:cxn modelId="{16EB3ABF-4364-41A4-827C-BF8EFE6D45C7}" type="presOf" srcId="{A8A8114E-5702-428C-976F-2F56D4CEFF5C}" destId="{C79CE387-ADC6-400D-B193-4B0669C49847}" srcOrd="0" destOrd="0" presId="urn:microsoft.com/office/officeart/2005/8/layout/hProcess9"/>
    <dgm:cxn modelId="{6028E3C9-7A33-4603-8A5A-53A03A1C8EE2}" type="presOf" srcId="{AD1E4828-08A7-4975-8A31-CAF01308F118}" destId="{45808288-7004-4726-9A84-128D8715170A}" srcOrd="0" destOrd="0" presId="urn:microsoft.com/office/officeart/2005/8/layout/hProcess9"/>
    <dgm:cxn modelId="{56E20FE0-AEDE-41AC-9499-32DF74B3144A}" type="presOf" srcId="{76D0860D-EC94-4DDE-A352-A97CEF3363FC}" destId="{03EA0128-D856-46E6-A050-39B75162C8C8}" srcOrd="0" destOrd="0" presId="urn:microsoft.com/office/officeart/2005/8/layout/hProcess9"/>
    <dgm:cxn modelId="{32986663-BDF3-4454-9262-0A4E90FC2989}" type="presParOf" srcId="{45808288-7004-4726-9A84-128D8715170A}" destId="{A210527D-F542-4335-B612-327D5A4AEA07}" srcOrd="0" destOrd="0" presId="urn:microsoft.com/office/officeart/2005/8/layout/hProcess9"/>
    <dgm:cxn modelId="{A43560FD-60FF-4833-9539-E2294B1870A8}" type="presParOf" srcId="{45808288-7004-4726-9A84-128D8715170A}" destId="{2C63043B-6206-49E8-B036-E3BFA6CF1808}" srcOrd="1" destOrd="0" presId="urn:microsoft.com/office/officeart/2005/8/layout/hProcess9"/>
    <dgm:cxn modelId="{408B7970-E847-433A-8850-726698CDAC29}" type="presParOf" srcId="{2C63043B-6206-49E8-B036-E3BFA6CF1808}" destId="{2299B5B6-843F-4D51-B3A9-64F6F9C0618D}" srcOrd="0" destOrd="0" presId="urn:microsoft.com/office/officeart/2005/8/layout/hProcess9"/>
    <dgm:cxn modelId="{3595A018-96AA-4C19-B54C-B53118D72907}" type="presParOf" srcId="{2C63043B-6206-49E8-B036-E3BFA6CF1808}" destId="{26724639-A493-4984-9522-75ED5416DE5C}" srcOrd="1" destOrd="0" presId="urn:microsoft.com/office/officeart/2005/8/layout/hProcess9"/>
    <dgm:cxn modelId="{DAA4A2C1-75B8-400E-B491-FDB52BC19E3E}" type="presParOf" srcId="{2C63043B-6206-49E8-B036-E3BFA6CF1808}" destId="{03EA0128-D856-46E6-A050-39B75162C8C8}" srcOrd="2" destOrd="0" presId="urn:microsoft.com/office/officeart/2005/8/layout/hProcess9"/>
    <dgm:cxn modelId="{610EA517-1F3F-43CE-8A5D-13DE4F5E388E}" type="presParOf" srcId="{2C63043B-6206-49E8-B036-E3BFA6CF1808}" destId="{811B9D52-ED4D-4903-8587-30DBD57C7EB2}" srcOrd="3" destOrd="0" presId="urn:microsoft.com/office/officeart/2005/8/layout/hProcess9"/>
    <dgm:cxn modelId="{ABD6FB01-F153-49CA-87E4-02235BDD0B86}" type="presParOf" srcId="{2C63043B-6206-49E8-B036-E3BFA6CF1808}" destId="{C79CE387-ADC6-400D-B193-4B0669C49847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D1E4828-08A7-4975-8A31-CAF01308F118}" type="doc">
      <dgm:prSet loTypeId="urn:microsoft.com/office/officeart/2005/8/layout/hProcess9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3C9AF3EB-9CFD-4580-8C48-2FFD01279F14}">
      <dgm:prSet phldrT="[Text]"/>
      <dgm:spPr/>
      <dgm:t>
        <a:bodyPr/>
        <a:lstStyle/>
        <a:p>
          <a:r>
            <a:rPr lang="en-US" dirty="0"/>
            <a:t>CS Student</a:t>
          </a:r>
        </a:p>
      </dgm:t>
    </dgm:pt>
    <dgm:pt modelId="{26A250E4-A6DD-41E5-8DA0-5278B5CD2C73}" type="parTrans" cxnId="{2AD7AA1D-16C1-4DA1-816E-0BB7E47BF8D4}">
      <dgm:prSet/>
      <dgm:spPr/>
      <dgm:t>
        <a:bodyPr/>
        <a:lstStyle/>
        <a:p>
          <a:endParaRPr lang="en-US"/>
        </a:p>
      </dgm:t>
    </dgm:pt>
    <dgm:pt modelId="{520F6501-BA19-4004-8D00-09C54DB588C1}" type="sibTrans" cxnId="{2AD7AA1D-16C1-4DA1-816E-0BB7E47BF8D4}">
      <dgm:prSet/>
      <dgm:spPr/>
      <dgm:t>
        <a:bodyPr/>
        <a:lstStyle/>
        <a:p>
          <a:endParaRPr lang="en-US"/>
        </a:p>
      </dgm:t>
    </dgm:pt>
    <dgm:pt modelId="{76D0860D-EC94-4DDE-A352-A97CEF3363FC}">
      <dgm:prSet phldrT="[Text]"/>
      <dgm:spPr/>
      <dgm:t>
        <a:bodyPr/>
        <a:lstStyle/>
        <a:p>
          <a:r>
            <a:rPr lang="en-US" dirty="0"/>
            <a:t>SWE Intern</a:t>
          </a:r>
        </a:p>
      </dgm:t>
    </dgm:pt>
    <dgm:pt modelId="{0465AD2B-A368-40F1-9875-F71936743754}" type="sibTrans" cxnId="{A7D6CB5D-06A0-4CE7-BAB1-EAF9F2479F86}">
      <dgm:prSet/>
      <dgm:spPr/>
      <dgm:t>
        <a:bodyPr/>
        <a:lstStyle/>
        <a:p>
          <a:endParaRPr lang="en-US"/>
        </a:p>
      </dgm:t>
    </dgm:pt>
    <dgm:pt modelId="{E70C4A8D-4A5F-44EE-82E7-21EE0CD8E927}" type="parTrans" cxnId="{A7D6CB5D-06A0-4CE7-BAB1-EAF9F2479F86}">
      <dgm:prSet/>
      <dgm:spPr/>
      <dgm:t>
        <a:bodyPr/>
        <a:lstStyle/>
        <a:p>
          <a:endParaRPr lang="en-US"/>
        </a:p>
      </dgm:t>
    </dgm:pt>
    <dgm:pt modelId="{A8A8114E-5702-428C-976F-2F56D4CEFF5C}">
      <dgm:prSet phldrT="[Text]"/>
      <dgm:spPr/>
      <dgm:t>
        <a:bodyPr/>
        <a:lstStyle/>
        <a:p>
          <a:r>
            <a:rPr lang="en-US" dirty="0"/>
            <a:t>SWE Full-Time</a:t>
          </a:r>
        </a:p>
      </dgm:t>
    </dgm:pt>
    <dgm:pt modelId="{3B5EB844-78EB-4A2B-AF99-4D86B26CD1BB}" type="sibTrans" cxnId="{ACC9E531-8FB0-4DF9-B120-F6D40A641064}">
      <dgm:prSet/>
      <dgm:spPr/>
      <dgm:t>
        <a:bodyPr/>
        <a:lstStyle/>
        <a:p>
          <a:endParaRPr lang="en-US"/>
        </a:p>
      </dgm:t>
    </dgm:pt>
    <dgm:pt modelId="{BBB0FD07-FA9B-4942-8447-F2CB3E859BB3}" type="parTrans" cxnId="{ACC9E531-8FB0-4DF9-B120-F6D40A641064}">
      <dgm:prSet/>
      <dgm:spPr/>
      <dgm:t>
        <a:bodyPr/>
        <a:lstStyle/>
        <a:p>
          <a:endParaRPr lang="en-US"/>
        </a:p>
      </dgm:t>
    </dgm:pt>
    <dgm:pt modelId="{45808288-7004-4726-9A84-128D8715170A}" type="pres">
      <dgm:prSet presAssocID="{AD1E4828-08A7-4975-8A31-CAF01308F118}" presName="CompostProcess" presStyleCnt="0">
        <dgm:presLayoutVars>
          <dgm:dir/>
          <dgm:resizeHandles val="exact"/>
        </dgm:presLayoutVars>
      </dgm:prSet>
      <dgm:spPr/>
    </dgm:pt>
    <dgm:pt modelId="{A210527D-F542-4335-B612-327D5A4AEA07}" type="pres">
      <dgm:prSet presAssocID="{AD1E4828-08A7-4975-8A31-CAF01308F118}" presName="arrow" presStyleLbl="bgShp" presStyleIdx="0" presStyleCnt="1" custLinFactNeighborX="9219" custLinFactNeighborY="38474"/>
      <dgm:spPr/>
    </dgm:pt>
    <dgm:pt modelId="{2C63043B-6206-49E8-B036-E3BFA6CF1808}" type="pres">
      <dgm:prSet presAssocID="{AD1E4828-08A7-4975-8A31-CAF01308F118}" presName="linearProcess" presStyleCnt="0"/>
      <dgm:spPr/>
    </dgm:pt>
    <dgm:pt modelId="{2299B5B6-843F-4D51-B3A9-64F6F9C0618D}" type="pres">
      <dgm:prSet presAssocID="{3C9AF3EB-9CFD-4580-8C48-2FFD01279F14}" presName="textNode" presStyleLbl="node1" presStyleIdx="0" presStyleCnt="3">
        <dgm:presLayoutVars>
          <dgm:bulletEnabled val="1"/>
        </dgm:presLayoutVars>
      </dgm:prSet>
      <dgm:spPr/>
    </dgm:pt>
    <dgm:pt modelId="{26724639-A493-4984-9522-75ED5416DE5C}" type="pres">
      <dgm:prSet presAssocID="{520F6501-BA19-4004-8D00-09C54DB588C1}" presName="sibTrans" presStyleCnt="0"/>
      <dgm:spPr/>
    </dgm:pt>
    <dgm:pt modelId="{03EA0128-D856-46E6-A050-39B75162C8C8}" type="pres">
      <dgm:prSet presAssocID="{76D0860D-EC94-4DDE-A352-A97CEF3363FC}" presName="textNode" presStyleLbl="node1" presStyleIdx="1" presStyleCnt="3">
        <dgm:presLayoutVars>
          <dgm:bulletEnabled val="1"/>
        </dgm:presLayoutVars>
      </dgm:prSet>
      <dgm:spPr/>
    </dgm:pt>
    <dgm:pt modelId="{811B9D52-ED4D-4903-8587-30DBD57C7EB2}" type="pres">
      <dgm:prSet presAssocID="{0465AD2B-A368-40F1-9875-F71936743754}" presName="sibTrans" presStyleCnt="0"/>
      <dgm:spPr/>
    </dgm:pt>
    <dgm:pt modelId="{C79CE387-ADC6-400D-B193-4B0669C49847}" type="pres">
      <dgm:prSet presAssocID="{A8A8114E-5702-428C-976F-2F56D4CEFF5C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2AD7AA1D-16C1-4DA1-816E-0BB7E47BF8D4}" srcId="{AD1E4828-08A7-4975-8A31-CAF01308F118}" destId="{3C9AF3EB-9CFD-4580-8C48-2FFD01279F14}" srcOrd="0" destOrd="0" parTransId="{26A250E4-A6DD-41E5-8DA0-5278B5CD2C73}" sibTransId="{520F6501-BA19-4004-8D00-09C54DB588C1}"/>
    <dgm:cxn modelId="{73F73126-715B-460E-81E7-03FA4F3E683E}" type="presOf" srcId="{3C9AF3EB-9CFD-4580-8C48-2FFD01279F14}" destId="{2299B5B6-843F-4D51-B3A9-64F6F9C0618D}" srcOrd="0" destOrd="0" presId="urn:microsoft.com/office/officeart/2005/8/layout/hProcess9"/>
    <dgm:cxn modelId="{ACC9E531-8FB0-4DF9-B120-F6D40A641064}" srcId="{AD1E4828-08A7-4975-8A31-CAF01308F118}" destId="{A8A8114E-5702-428C-976F-2F56D4CEFF5C}" srcOrd="2" destOrd="0" parTransId="{BBB0FD07-FA9B-4942-8447-F2CB3E859BB3}" sibTransId="{3B5EB844-78EB-4A2B-AF99-4D86B26CD1BB}"/>
    <dgm:cxn modelId="{A7D6CB5D-06A0-4CE7-BAB1-EAF9F2479F86}" srcId="{AD1E4828-08A7-4975-8A31-CAF01308F118}" destId="{76D0860D-EC94-4DDE-A352-A97CEF3363FC}" srcOrd="1" destOrd="0" parTransId="{E70C4A8D-4A5F-44EE-82E7-21EE0CD8E927}" sibTransId="{0465AD2B-A368-40F1-9875-F71936743754}"/>
    <dgm:cxn modelId="{16EB3ABF-4364-41A4-827C-BF8EFE6D45C7}" type="presOf" srcId="{A8A8114E-5702-428C-976F-2F56D4CEFF5C}" destId="{C79CE387-ADC6-400D-B193-4B0669C49847}" srcOrd="0" destOrd="0" presId="urn:microsoft.com/office/officeart/2005/8/layout/hProcess9"/>
    <dgm:cxn modelId="{6028E3C9-7A33-4603-8A5A-53A03A1C8EE2}" type="presOf" srcId="{AD1E4828-08A7-4975-8A31-CAF01308F118}" destId="{45808288-7004-4726-9A84-128D8715170A}" srcOrd="0" destOrd="0" presId="urn:microsoft.com/office/officeart/2005/8/layout/hProcess9"/>
    <dgm:cxn modelId="{56E20FE0-AEDE-41AC-9499-32DF74B3144A}" type="presOf" srcId="{76D0860D-EC94-4DDE-A352-A97CEF3363FC}" destId="{03EA0128-D856-46E6-A050-39B75162C8C8}" srcOrd="0" destOrd="0" presId="urn:microsoft.com/office/officeart/2005/8/layout/hProcess9"/>
    <dgm:cxn modelId="{32986663-BDF3-4454-9262-0A4E90FC2989}" type="presParOf" srcId="{45808288-7004-4726-9A84-128D8715170A}" destId="{A210527D-F542-4335-B612-327D5A4AEA07}" srcOrd="0" destOrd="0" presId="urn:microsoft.com/office/officeart/2005/8/layout/hProcess9"/>
    <dgm:cxn modelId="{A43560FD-60FF-4833-9539-E2294B1870A8}" type="presParOf" srcId="{45808288-7004-4726-9A84-128D8715170A}" destId="{2C63043B-6206-49E8-B036-E3BFA6CF1808}" srcOrd="1" destOrd="0" presId="urn:microsoft.com/office/officeart/2005/8/layout/hProcess9"/>
    <dgm:cxn modelId="{408B7970-E847-433A-8850-726698CDAC29}" type="presParOf" srcId="{2C63043B-6206-49E8-B036-E3BFA6CF1808}" destId="{2299B5B6-843F-4D51-B3A9-64F6F9C0618D}" srcOrd="0" destOrd="0" presId="urn:microsoft.com/office/officeart/2005/8/layout/hProcess9"/>
    <dgm:cxn modelId="{3595A018-96AA-4C19-B54C-B53118D72907}" type="presParOf" srcId="{2C63043B-6206-49E8-B036-E3BFA6CF1808}" destId="{26724639-A493-4984-9522-75ED5416DE5C}" srcOrd="1" destOrd="0" presId="urn:microsoft.com/office/officeart/2005/8/layout/hProcess9"/>
    <dgm:cxn modelId="{DAA4A2C1-75B8-400E-B491-FDB52BC19E3E}" type="presParOf" srcId="{2C63043B-6206-49E8-B036-E3BFA6CF1808}" destId="{03EA0128-D856-46E6-A050-39B75162C8C8}" srcOrd="2" destOrd="0" presId="urn:microsoft.com/office/officeart/2005/8/layout/hProcess9"/>
    <dgm:cxn modelId="{610EA517-1F3F-43CE-8A5D-13DE4F5E388E}" type="presParOf" srcId="{2C63043B-6206-49E8-B036-E3BFA6CF1808}" destId="{811B9D52-ED4D-4903-8587-30DBD57C7EB2}" srcOrd="3" destOrd="0" presId="urn:microsoft.com/office/officeart/2005/8/layout/hProcess9"/>
    <dgm:cxn modelId="{ABD6FB01-F153-49CA-87E4-02235BDD0B86}" type="presParOf" srcId="{2C63043B-6206-49E8-B036-E3BFA6CF1808}" destId="{C79CE387-ADC6-400D-B193-4B0669C49847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3174300-E242-4285-987D-FFE84790DF1F}" type="doc">
      <dgm:prSet loTypeId="urn:microsoft.com/office/officeart/2005/8/layout/pyramid3" loCatId="pyramid" qsTypeId="urn:microsoft.com/office/officeart/2005/8/quickstyle/simple2" qsCatId="simple" csTypeId="urn:microsoft.com/office/officeart/2005/8/colors/colorful1" csCatId="colorful" phldr="1"/>
      <dgm:spPr/>
    </dgm:pt>
    <dgm:pt modelId="{AA992593-DE32-4EDF-B1A1-83BD1F22A859}">
      <dgm:prSet phldrT="[Text]" custT="1"/>
      <dgm:spPr/>
      <dgm:t>
        <a:bodyPr/>
        <a:lstStyle/>
        <a:p>
          <a:r>
            <a:rPr lang="en-US" sz="4400" dirty="0">
              <a:solidFill>
                <a:schemeClr val="bg1"/>
              </a:solidFill>
            </a:rPr>
            <a:t>Thousands of Applicants</a:t>
          </a:r>
        </a:p>
      </dgm:t>
    </dgm:pt>
    <dgm:pt modelId="{EB2C69B0-CD06-4487-AB30-9D7B324AA91E}" type="parTrans" cxnId="{C6028822-9868-43D4-8885-55E7C1D2C40C}">
      <dgm:prSet/>
      <dgm:spPr/>
      <dgm:t>
        <a:bodyPr/>
        <a:lstStyle/>
        <a:p>
          <a:endParaRPr lang="en-US"/>
        </a:p>
      </dgm:t>
    </dgm:pt>
    <dgm:pt modelId="{EEBFA651-1B83-471B-9112-4B4D9EAB8C74}" type="sibTrans" cxnId="{C6028822-9868-43D4-8885-55E7C1D2C40C}">
      <dgm:prSet/>
      <dgm:spPr/>
      <dgm:t>
        <a:bodyPr/>
        <a:lstStyle/>
        <a:p>
          <a:endParaRPr lang="en-US"/>
        </a:p>
      </dgm:t>
    </dgm:pt>
    <dgm:pt modelId="{3FE76095-9BFA-432C-9DC3-9B85FBF421C2}">
      <dgm:prSet phldrT="[Text]" custT="1"/>
      <dgm:spPr/>
      <dgm:t>
        <a:bodyPr/>
        <a:lstStyle/>
        <a:p>
          <a:r>
            <a:rPr lang="en-US" sz="2800" dirty="0">
              <a:solidFill>
                <a:schemeClr val="bg1"/>
              </a:solidFill>
            </a:rPr>
            <a:t>Hundreds of Interviews</a:t>
          </a:r>
        </a:p>
      </dgm:t>
    </dgm:pt>
    <dgm:pt modelId="{5BB20CCB-2EC5-4819-8284-1FF06E005A40}" type="parTrans" cxnId="{E6A30DF5-168E-4F79-9A66-F66EDC06DDDC}">
      <dgm:prSet/>
      <dgm:spPr/>
      <dgm:t>
        <a:bodyPr/>
        <a:lstStyle/>
        <a:p>
          <a:endParaRPr lang="en-US"/>
        </a:p>
      </dgm:t>
    </dgm:pt>
    <dgm:pt modelId="{76074A33-A06A-43FD-A4DF-B1A7E4372F00}" type="sibTrans" cxnId="{E6A30DF5-168E-4F79-9A66-F66EDC06DDDC}">
      <dgm:prSet/>
      <dgm:spPr/>
      <dgm:t>
        <a:bodyPr/>
        <a:lstStyle/>
        <a:p>
          <a:endParaRPr lang="en-US"/>
        </a:p>
      </dgm:t>
    </dgm:pt>
    <dgm:pt modelId="{1B3724A0-CFB4-4745-9023-31395E28EBDC}">
      <dgm:prSet phldrT="[Text]" custT="1"/>
      <dgm:spPr/>
      <dgm:t>
        <a:bodyPr/>
        <a:lstStyle/>
        <a:p>
          <a:r>
            <a:rPr lang="en-US" sz="2000" dirty="0">
              <a:solidFill>
                <a:schemeClr val="bg1"/>
              </a:solidFill>
            </a:rPr>
            <a:t>Dozens of</a:t>
          </a:r>
          <a:br>
            <a:rPr lang="en-US" sz="2000" dirty="0">
              <a:solidFill>
                <a:schemeClr val="bg1"/>
              </a:solidFill>
            </a:rPr>
          </a:br>
          <a:r>
            <a:rPr lang="en-US" sz="2000" dirty="0">
              <a:solidFill>
                <a:schemeClr val="bg1"/>
              </a:solidFill>
            </a:rPr>
            <a:t>offers</a:t>
          </a:r>
        </a:p>
        <a:p>
          <a:endParaRPr lang="en-US" sz="2000" dirty="0">
            <a:solidFill>
              <a:schemeClr val="bg1"/>
            </a:solidFill>
          </a:endParaRPr>
        </a:p>
      </dgm:t>
    </dgm:pt>
    <dgm:pt modelId="{D15894F8-D965-4F18-A62D-6F452487A26E}" type="parTrans" cxnId="{82D5E839-FE07-4D9E-95EE-3EA317FC8BDE}">
      <dgm:prSet/>
      <dgm:spPr/>
      <dgm:t>
        <a:bodyPr/>
        <a:lstStyle/>
        <a:p>
          <a:endParaRPr lang="en-US"/>
        </a:p>
      </dgm:t>
    </dgm:pt>
    <dgm:pt modelId="{F059E556-0ED3-4228-8B33-DCE86DDB4976}" type="sibTrans" cxnId="{82D5E839-FE07-4D9E-95EE-3EA317FC8BDE}">
      <dgm:prSet/>
      <dgm:spPr/>
      <dgm:t>
        <a:bodyPr/>
        <a:lstStyle/>
        <a:p>
          <a:endParaRPr lang="en-US"/>
        </a:p>
      </dgm:t>
    </dgm:pt>
    <dgm:pt modelId="{B9AEE847-CB9B-4E5E-B47A-79D69C70D74A}" type="pres">
      <dgm:prSet presAssocID="{23174300-E242-4285-987D-FFE84790DF1F}" presName="Name0" presStyleCnt="0">
        <dgm:presLayoutVars>
          <dgm:dir/>
          <dgm:animLvl val="lvl"/>
          <dgm:resizeHandles val="exact"/>
        </dgm:presLayoutVars>
      </dgm:prSet>
      <dgm:spPr/>
    </dgm:pt>
    <dgm:pt modelId="{A280997A-6E65-4C28-89E1-F7DFFE5D9BE7}" type="pres">
      <dgm:prSet presAssocID="{AA992593-DE32-4EDF-B1A1-83BD1F22A859}" presName="Name8" presStyleCnt="0"/>
      <dgm:spPr/>
    </dgm:pt>
    <dgm:pt modelId="{0FAA18B3-15C1-48AB-B070-72B81ACEBDF8}" type="pres">
      <dgm:prSet presAssocID="{AA992593-DE32-4EDF-B1A1-83BD1F22A859}" presName="level" presStyleLbl="node1" presStyleIdx="0" presStyleCnt="3" custLinFactNeighborX="26514" custLinFactNeighborY="-4185">
        <dgm:presLayoutVars>
          <dgm:chMax val="1"/>
          <dgm:bulletEnabled val="1"/>
        </dgm:presLayoutVars>
      </dgm:prSet>
      <dgm:spPr/>
    </dgm:pt>
    <dgm:pt modelId="{52C31592-AD63-4800-87F1-3D8112586135}" type="pres">
      <dgm:prSet presAssocID="{AA992593-DE32-4EDF-B1A1-83BD1F22A859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3794F96F-8DF9-4F50-A036-5A5F67DACFB6}" type="pres">
      <dgm:prSet presAssocID="{3FE76095-9BFA-432C-9DC3-9B85FBF421C2}" presName="Name8" presStyleCnt="0"/>
      <dgm:spPr/>
    </dgm:pt>
    <dgm:pt modelId="{109F397B-4257-4ADD-A9C6-BA0AF3E2B1B8}" type="pres">
      <dgm:prSet presAssocID="{3FE76095-9BFA-432C-9DC3-9B85FBF421C2}" presName="level" presStyleLbl="node1" presStyleIdx="1" presStyleCnt="3">
        <dgm:presLayoutVars>
          <dgm:chMax val="1"/>
          <dgm:bulletEnabled val="1"/>
        </dgm:presLayoutVars>
      </dgm:prSet>
      <dgm:spPr/>
    </dgm:pt>
    <dgm:pt modelId="{1DCC3DBF-CBA4-4EAF-BE70-7DF3DFDC4AF4}" type="pres">
      <dgm:prSet presAssocID="{3FE76095-9BFA-432C-9DC3-9B85FBF421C2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E118E1D3-56D5-49CD-BA04-9ED7B380469C}" type="pres">
      <dgm:prSet presAssocID="{1B3724A0-CFB4-4745-9023-31395E28EBDC}" presName="Name8" presStyleCnt="0"/>
      <dgm:spPr/>
    </dgm:pt>
    <dgm:pt modelId="{495C8122-DBE7-42C9-BEA3-EEA4DFD3579C}" type="pres">
      <dgm:prSet presAssocID="{1B3724A0-CFB4-4745-9023-31395E28EBDC}" presName="level" presStyleLbl="node1" presStyleIdx="2" presStyleCnt="3">
        <dgm:presLayoutVars>
          <dgm:chMax val="1"/>
          <dgm:bulletEnabled val="1"/>
        </dgm:presLayoutVars>
      </dgm:prSet>
      <dgm:spPr/>
    </dgm:pt>
    <dgm:pt modelId="{A9C53D24-4F99-4EF4-B8BD-070E9FE9F4FE}" type="pres">
      <dgm:prSet presAssocID="{1B3724A0-CFB4-4745-9023-31395E28EBDC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C6028822-9868-43D4-8885-55E7C1D2C40C}" srcId="{23174300-E242-4285-987D-FFE84790DF1F}" destId="{AA992593-DE32-4EDF-B1A1-83BD1F22A859}" srcOrd="0" destOrd="0" parTransId="{EB2C69B0-CD06-4487-AB30-9D7B324AA91E}" sibTransId="{EEBFA651-1B83-471B-9112-4B4D9EAB8C74}"/>
    <dgm:cxn modelId="{82D5E839-FE07-4D9E-95EE-3EA317FC8BDE}" srcId="{23174300-E242-4285-987D-FFE84790DF1F}" destId="{1B3724A0-CFB4-4745-9023-31395E28EBDC}" srcOrd="2" destOrd="0" parTransId="{D15894F8-D965-4F18-A62D-6F452487A26E}" sibTransId="{F059E556-0ED3-4228-8B33-DCE86DDB4976}"/>
    <dgm:cxn modelId="{DF963349-DC4A-41FB-A434-448B3038A461}" type="presOf" srcId="{23174300-E242-4285-987D-FFE84790DF1F}" destId="{B9AEE847-CB9B-4E5E-B47A-79D69C70D74A}" srcOrd="0" destOrd="0" presId="urn:microsoft.com/office/officeart/2005/8/layout/pyramid3"/>
    <dgm:cxn modelId="{9D00B24A-861F-4FB7-9D80-5493EB9FDB4A}" type="presOf" srcId="{1B3724A0-CFB4-4745-9023-31395E28EBDC}" destId="{495C8122-DBE7-42C9-BEA3-EEA4DFD3579C}" srcOrd="0" destOrd="0" presId="urn:microsoft.com/office/officeart/2005/8/layout/pyramid3"/>
    <dgm:cxn modelId="{2C6A4A4B-DC42-42FB-BED4-0D85690CC5F3}" type="presOf" srcId="{3FE76095-9BFA-432C-9DC3-9B85FBF421C2}" destId="{1DCC3DBF-CBA4-4EAF-BE70-7DF3DFDC4AF4}" srcOrd="1" destOrd="0" presId="urn:microsoft.com/office/officeart/2005/8/layout/pyramid3"/>
    <dgm:cxn modelId="{29A78F78-285F-4FE7-9F64-4092DCCE4253}" type="presOf" srcId="{3FE76095-9BFA-432C-9DC3-9B85FBF421C2}" destId="{109F397B-4257-4ADD-A9C6-BA0AF3E2B1B8}" srcOrd="0" destOrd="0" presId="urn:microsoft.com/office/officeart/2005/8/layout/pyramid3"/>
    <dgm:cxn modelId="{4F2A3B96-9C76-47DA-AC38-82A16FF6DE3F}" type="presOf" srcId="{1B3724A0-CFB4-4745-9023-31395E28EBDC}" destId="{A9C53D24-4F99-4EF4-B8BD-070E9FE9F4FE}" srcOrd="1" destOrd="0" presId="urn:microsoft.com/office/officeart/2005/8/layout/pyramid3"/>
    <dgm:cxn modelId="{BB5FE5EB-1E0D-4A78-BC02-25FB9EFC4BB9}" type="presOf" srcId="{AA992593-DE32-4EDF-B1A1-83BD1F22A859}" destId="{52C31592-AD63-4800-87F1-3D8112586135}" srcOrd="1" destOrd="0" presId="urn:microsoft.com/office/officeart/2005/8/layout/pyramid3"/>
    <dgm:cxn modelId="{E6A30DF5-168E-4F79-9A66-F66EDC06DDDC}" srcId="{23174300-E242-4285-987D-FFE84790DF1F}" destId="{3FE76095-9BFA-432C-9DC3-9B85FBF421C2}" srcOrd="1" destOrd="0" parTransId="{5BB20CCB-2EC5-4819-8284-1FF06E005A40}" sibTransId="{76074A33-A06A-43FD-A4DF-B1A7E4372F00}"/>
    <dgm:cxn modelId="{99AA41FB-0C09-4F19-B0C1-C0B7B36D8F7A}" type="presOf" srcId="{AA992593-DE32-4EDF-B1A1-83BD1F22A859}" destId="{0FAA18B3-15C1-48AB-B070-72B81ACEBDF8}" srcOrd="0" destOrd="0" presId="urn:microsoft.com/office/officeart/2005/8/layout/pyramid3"/>
    <dgm:cxn modelId="{1D0D97D5-B9DF-4EC8-B79D-49A3A55A5A0B}" type="presParOf" srcId="{B9AEE847-CB9B-4E5E-B47A-79D69C70D74A}" destId="{A280997A-6E65-4C28-89E1-F7DFFE5D9BE7}" srcOrd="0" destOrd="0" presId="urn:microsoft.com/office/officeart/2005/8/layout/pyramid3"/>
    <dgm:cxn modelId="{BDC4BDF2-4DB5-4673-9C6C-410BFF385287}" type="presParOf" srcId="{A280997A-6E65-4C28-89E1-F7DFFE5D9BE7}" destId="{0FAA18B3-15C1-48AB-B070-72B81ACEBDF8}" srcOrd="0" destOrd="0" presId="urn:microsoft.com/office/officeart/2005/8/layout/pyramid3"/>
    <dgm:cxn modelId="{B2EAA108-0537-4639-9AB3-16992D2E5666}" type="presParOf" srcId="{A280997A-6E65-4C28-89E1-F7DFFE5D9BE7}" destId="{52C31592-AD63-4800-87F1-3D8112586135}" srcOrd="1" destOrd="0" presId="urn:microsoft.com/office/officeart/2005/8/layout/pyramid3"/>
    <dgm:cxn modelId="{E7DCC114-8622-40BA-83A6-DBE3ACE572B2}" type="presParOf" srcId="{B9AEE847-CB9B-4E5E-B47A-79D69C70D74A}" destId="{3794F96F-8DF9-4F50-A036-5A5F67DACFB6}" srcOrd="1" destOrd="0" presId="urn:microsoft.com/office/officeart/2005/8/layout/pyramid3"/>
    <dgm:cxn modelId="{660BF752-6F10-4151-97CC-52A8A46553B3}" type="presParOf" srcId="{3794F96F-8DF9-4F50-A036-5A5F67DACFB6}" destId="{109F397B-4257-4ADD-A9C6-BA0AF3E2B1B8}" srcOrd="0" destOrd="0" presId="urn:microsoft.com/office/officeart/2005/8/layout/pyramid3"/>
    <dgm:cxn modelId="{10B49D9C-6535-456F-81AB-4B80A5DD75F6}" type="presParOf" srcId="{3794F96F-8DF9-4F50-A036-5A5F67DACFB6}" destId="{1DCC3DBF-CBA4-4EAF-BE70-7DF3DFDC4AF4}" srcOrd="1" destOrd="0" presId="urn:microsoft.com/office/officeart/2005/8/layout/pyramid3"/>
    <dgm:cxn modelId="{B9C6D7F6-9FE7-40CE-8F28-1B1C5B623E60}" type="presParOf" srcId="{B9AEE847-CB9B-4E5E-B47A-79D69C70D74A}" destId="{E118E1D3-56D5-49CD-BA04-9ED7B380469C}" srcOrd="2" destOrd="0" presId="urn:microsoft.com/office/officeart/2005/8/layout/pyramid3"/>
    <dgm:cxn modelId="{DED8C8FE-B04A-4301-9BD8-4668878D40C6}" type="presParOf" srcId="{E118E1D3-56D5-49CD-BA04-9ED7B380469C}" destId="{495C8122-DBE7-42C9-BEA3-EEA4DFD3579C}" srcOrd="0" destOrd="0" presId="urn:microsoft.com/office/officeart/2005/8/layout/pyramid3"/>
    <dgm:cxn modelId="{33881232-F256-45D3-8CD7-E0FCD67328E2}" type="presParOf" srcId="{E118E1D3-56D5-49CD-BA04-9ED7B380469C}" destId="{A9C53D24-4F99-4EF4-B8BD-070E9FE9F4FE}" srcOrd="1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3174300-E242-4285-987D-FFE84790DF1F}" type="doc">
      <dgm:prSet loTypeId="urn:microsoft.com/office/officeart/2005/8/layout/pyramid3" loCatId="pyramid" qsTypeId="urn:microsoft.com/office/officeart/2005/8/quickstyle/simple2" qsCatId="simple" csTypeId="urn:microsoft.com/office/officeart/2005/8/colors/colorful1" csCatId="colorful" phldr="1"/>
      <dgm:spPr/>
    </dgm:pt>
    <dgm:pt modelId="{AA992593-DE32-4EDF-B1A1-83BD1F22A859}">
      <dgm:prSet phldrT="[Text]" custT="1"/>
      <dgm:spPr/>
      <dgm:t>
        <a:bodyPr/>
        <a:lstStyle/>
        <a:p>
          <a:r>
            <a:rPr lang="en-US" sz="2800" b="1" dirty="0">
              <a:solidFill>
                <a:schemeClr val="bg1"/>
              </a:solidFill>
            </a:rPr>
            <a:t>Thousands of Applicants</a:t>
          </a:r>
        </a:p>
      </dgm:t>
    </dgm:pt>
    <dgm:pt modelId="{EB2C69B0-CD06-4487-AB30-9D7B324AA91E}" type="parTrans" cxnId="{C6028822-9868-43D4-8885-55E7C1D2C40C}">
      <dgm:prSet/>
      <dgm:spPr/>
      <dgm:t>
        <a:bodyPr/>
        <a:lstStyle/>
        <a:p>
          <a:endParaRPr lang="en-US"/>
        </a:p>
      </dgm:t>
    </dgm:pt>
    <dgm:pt modelId="{EEBFA651-1B83-471B-9112-4B4D9EAB8C74}" type="sibTrans" cxnId="{C6028822-9868-43D4-8885-55E7C1D2C40C}">
      <dgm:prSet/>
      <dgm:spPr/>
      <dgm:t>
        <a:bodyPr/>
        <a:lstStyle/>
        <a:p>
          <a:endParaRPr lang="en-US"/>
        </a:p>
      </dgm:t>
    </dgm:pt>
    <dgm:pt modelId="{3FE76095-9BFA-432C-9DC3-9B85FBF421C2}">
      <dgm:prSet phldrT="[Text]" custT="1"/>
      <dgm:spPr/>
      <dgm:t>
        <a:bodyPr/>
        <a:lstStyle/>
        <a:p>
          <a:r>
            <a:rPr lang="en-US" sz="1800" dirty="0">
              <a:solidFill>
                <a:schemeClr val="bg1"/>
              </a:solidFill>
            </a:rPr>
            <a:t>Hundreds of Interviews</a:t>
          </a:r>
        </a:p>
      </dgm:t>
    </dgm:pt>
    <dgm:pt modelId="{5BB20CCB-2EC5-4819-8284-1FF06E005A40}" type="parTrans" cxnId="{E6A30DF5-168E-4F79-9A66-F66EDC06DDDC}">
      <dgm:prSet/>
      <dgm:spPr/>
      <dgm:t>
        <a:bodyPr/>
        <a:lstStyle/>
        <a:p>
          <a:endParaRPr lang="en-US"/>
        </a:p>
      </dgm:t>
    </dgm:pt>
    <dgm:pt modelId="{76074A33-A06A-43FD-A4DF-B1A7E4372F00}" type="sibTrans" cxnId="{E6A30DF5-168E-4F79-9A66-F66EDC06DDDC}">
      <dgm:prSet/>
      <dgm:spPr/>
      <dgm:t>
        <a:bodyPr/>
        <a:lstStyle/>
        <a:p>
          <a:endParaRPr lang="en-US"/>
        </a:p>
      </dgm:t>
    </dgm:pt>
    <dgm:pt modelId="{1B3724A0-CFB4-4745-9023-31395E28EBDC}">
      <dgm:prSet phldrT="[Text]" custT="1"/>
      <dgm:spPr/>
      <dgm:t>
        <a:bodyPr/>
        <a:lstStyle/>
        <a:p>
          <a:r>
            <a:rPr lang="en-US" sz="1400" dirty="0">
              <a:solidFill>
                <a:schemeClr val="bg1"/>
              </a:solidFill>
            </a:rPr>
            <a:t>Dozens of</a:t>
          </a:r>
          <a:br>
            <a:rPr lang="en-US" sz="1400" dirty="0">
              <a:solidFill>
                <a:schemeClr val="bg1"/>
              </a:solidFill>
            </a:rPr>
          </a:br>
          <a:r>
            <a:rPr lang="en-US" sz="1400" dirty="0">
              <a:solidFill>
                <a:schemeClr val="bg1"/>
              </a:solidFill>
            </a:rPr>
            <a:t>offers</a:t>
          </a:r>
        </a:p>
        <a:p>
          <a:endParaRPr lang="en-US" sz="1400" dirty="0">
            <a:solidFill>
              <a:schemeClr val="bg1"/>
            </a:solidFill>
          </a:endParaRPr>
        </a:p>
      </dgm:t>
    </dgm:pt>
    <dgm:pt modelId="{D15894F8-D965-4F18-A62D-6F452487A26E}" type="parTrans" cxnId="{82D5E839-FE07-4D9E-95EE-3EA317FC8BDE}">
      <dgm:prSet/>
      <dgm:spPr/>
      <dgm:t>
        <a:bodyPr/>
        <a:lstStyle/>
        <a:p>
          <a:endParaRPr lang="en-US"/>
        </a:p>
      </dgm:t>
    </dgm:pt>
    <dgm:pt modelId="{F059E556-0ED3-4228-8B33-DCE86DDB4976}" type="sibTrans" cxnId="{82D5E839-FE07-4D9E-95EE-3EA317FC8BDE}">
      <dgm:prSet/>
      <dgm:spPr/>
      <dgm:t>
        <a:bodyPr/>
        <a:lstStyle/>
        <a:p>
          <a:endParaRPr lang="en-US"/>
        </a:p>
      </dgm:t>
    </dgm:pt>
    <dgm:pt modelId="{B9AEE847-CB9B-4E5E-B47A-79D69C70D74A}" type="pres">
      <dgm:prSet presAssocID="{23174300-E242-4285-987D-FFE84790DF1F}" presName="Name0" presStyleCnt="0">
        <dgm:presLayoutVars>
          <dgm:dir/>
          <dgm:animLvl val="lvl"/>
          <dgm:resizeHandles val="exact"/>
        </dgm:presLayoutVars>
      </dgm:prSet>
      <dgm:spPr/>
    </dgm:pt>
    <dgm:pt modelId="{A280997A-6E65-4C28-89E1-F7DFFE5D9BE7}" type="pres">
      <dgm:prSet presAssocID="{AA992593-DE32-4EDF-B1A1-83BD1F22A859}" presName="Name8" presStyleCnt="0"/>
      <dgm:spPr/>
    </dgm:pt>
    <dgm:pt modelId="{0FAA18B3-15C1-48AB-B070-72B81ACEBDF8}" type="pres">
      <dgm:prSet presAssocID="{AA992593-DE32-4EDF-B1A1-83BD1F22A859}" presName="level" presStyleLbl="node1" presStyleIdx="0" presStyleCnt="3" custLinFactNeighborX="26514" custLinFactNeighborY="-4185">
        <dgm:presLayoutVars>
          <dgm:chMax val="1"/>
          <dgm:bulletEnabled val="1"/>
        </dgm:presLayoutVars>
      </dgm:prSet>
      <dgm:spPr/>
    </dgm:pt>
    <dgm:pt modelId="{52C31592-AD63-4800-87F1-3D8112586135}" type="pres">
      <dgm:prSet presAssocID="{AA992593-DE32-4EDF-B1A1-83BD1F22A859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3794F96F-8DF9-4F50-A036-5A5F67DACFB6}" type="pres">
      <dgm:prSet presAssocID="{3FE76095-9BFA-432C-9DC3-9B85FBF421C2}" presName="Name8" presStyleCnt="0"/>
      <dgm:spPr/>
    </dgm:pt>
    <dgm:pt modelId="{109F397B-4257-4ADD-A9C6-BA0AF3E2B1B8}" type="pres">
      <dgm:prSet presAssocID="{3FE76095-9BFA-432C-9DC3-9B85FBF421C2}" presName="level" presStyleLbl="node1" presStyleIdx="1" presStyleCnt="3">
        <dgm:presLayoutVars>
          <dgm:chMax val="1"/>
          <dgm:bulletEnabled val="1"/>
        </dgm:presLayoutVars>
      </dgm:prSet>
      <dgm:spPr/>
    </dgm:pt>
    <dgm:pt modelId="{1DCC3DBF-CBA4-4EAF-BE70-7DF3DFDC4AF4}" type="pres">
      <dgm:prSet presAssocID="{3FE76095-9BFA-432C-9DC3-9B85FBF421C2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E118E1D3-56D5-49CD-BA04-9ED7B380469C}" type="pres">
      <dgm:prSet presAssocID="{1B3724A0-CFB4-4745-9023-31395E28EBDC}" presName="Name8" presStyleCnt="0"/>
      <dgm:spPr/>
    </dgm:pt>
    <dgm:pt modelId="{495C8122-DBE7-42C9-BEA3-EEA4DFD3579C}" type="pres">
      <dgm:prSet presAssocID="{1B3724A0-CFB4-4745-9023-31395E28EBDC}" presName="level" presStyleLbl="node1" presStyleIdx="2" presStyleCnt="3">
        <dgm:presLayoutVars>
          <dgm:chMax val="1"/>
          <dgm:bulletEnabled val="1"/>
        </dgm:presLayoutVars>
      </dgm:prSet>
      <dgm:spPr/>
    </dgm:pt>
    <dgm:pt modelId="{A9C53D24-4F99-4EF4-B8BD-070E9FE9F4FE}" type="pres">
      <dgm:prSet presAssocID="{1B3724A0-CFB4-4745-9023-31395E28EBDC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C6028822-9868-43D4-8885-55E7C1D2C40C}" srcId="{23174300-E242-4285-987D-FFE84790DF1F}" destId="{AA992593-DE32-4EDF-B1A1-83BD1F22A859}" srcOrd="0" destOrd="0" parTransId="{EB2C69B0-CD06-4487-AB30-9D7B324AA91E}" sibTransId="{EEBFA651-1B83-471B-9112-4B4D9EAB8C74}"/>
    <dgm:cxn modelId="{82D5E839-FE07-4D9E-95EE-3EA317FC8BDE}" srcId="{23174300-E242-4285-987D-FFE84790DF1F}" destId="{1B3724A0-CFB4-4745-9023-31395E28EBDC}" srcOrd="2" destOrd="0" parTransId="{D15894F8-D965-4F18-A62D-6F452487A26E}" sibTransId="{F059E556-0ED3-4228-8B33-DCE86DDB4976}"/>
    <dgm:cxn modelId="{DF963349-DC4A-41FB-A434-448B3038A461}" type="presOf" srcId="{23174300-E242-4285-987D-FFE84790DF1F}" destId="{B9AEE847-CB9B-4E5E-B47A-79D69C70D74A}" srcOrd="0" destOrd="0" presId="urn:microsoft.com/office/officeart/2005/8/layout/pyramid3"/>
    <dgm:cxn modelId="{9D00B24A-861F-4FB7-9D80-5493EB9FDB4A}" type="presOf" srcId="{1B3724A0-CFB4-4745-9023-31395E28EBDC}" destId="{495C8122-DBE7-42C9-BEA3-EEA4DFD3579C}" srcOrd="0" destOrd="0" presId="urn:microsoft.com/office/officeart/2005/8/layout/pyramid3"/>
    <dgm:cxn modelId="{2C6A4A4B-DC42-42FB-BED4-0D85690CC5F3}" type="presOf" srcId="{3FE76095-9BFA-432C-9DC3-9B85FBF421C2}" destId="{1DCC3DBF-CBA4-4EAF-BE70-7DF3DFDC4AF4}" srcOrd="1" destOrd="0" presId="urn:microsoft.com/office/officeart/2005/8/layout/pyramid3"/>
    <dgm:cxn modelId="{29A78F78-285F-4FE7-9F64-4092DCCE4253}" type="presOf" srcId="{3FE76095-9BFA-432C-9DC3-9B85FBF421C2}" destId="{109F397B-4257-4ADD-A9C6-BA0AF3E2B1B8}" srcOrd="0" destOrd="0" presId="urn:microsoft.com/office/officeart/2005/8/layout/pyramid3"/>
    <dgm:cxn modelId="{4F2A3B96-9C76-47DA-AC38-82A16FF6DE3F}" type="presOf" srcId="{1B3724A0-CFB4-4745-9023-31395E28EBDC}" destId="{A9C53D24-4F99-4EF4-B8BD-070E9FE9F4FE}" srcOrd="1" destOrd="0" presId="urn:microsoft.com/office/officeart/2005/8/layout/pyramid3"/>
    <dgm:cxn modelId="{BB5FE5EB-1E0D-4A78-BC02-25FB9EFC4BB9}" type="presOf" srcId="{AA992593-DE32-4EDF-B1A1-83BD1F22A859}" destId="{52C31592-AD63-4800-87F1-3D8112586135}" srcOrd="1" destOrd="0" presId="urn:microsoft.com/office/officeart/2005/8/layout/pyramid3"/>
    <dgm:cxn modelId="{E6A30DF5-168E-4F79-9A66-F66EDC06DDDC}" srcId="{23174300-E242-4285-987D-FFE84790DF1F}" destId="{3FE76095-9BFA-432C-9DC3-9B85FBF421C2}" srcOrd="1" destOrd="0" parTransId="{5BB20CCB-2EC5-4819-8284-1FF06E005A40}" sibTransId="{76074A33-A06A-43FD-A4DF-B1A7E4372F00}"/>
    <dgm:cxn modelId="{99AA41FB-0C09-4F19-B0C1-C0B7B36D8F7A}" type="presOf" srcId="{AA992593-DE32-4EDF-B1A1-83BD1F22A859}" destId="{0FAA18B3-15C1-48AB-B070-72B81ACEBDF8}" srcOrd="0" destOrd="0" presId="urn:microsoft.com/office/officeart/2005/8/layout/pyramid3"/>
    <dgm:cxn modelId="{1D0D97D5-B9DF-4EC8-B79D-49A3A55A5A0B}" type="presParOf" srcId="{B9AEE847-CB9B-4E5E-B47A-79D69C70D74A}" destId="{A280997A-6E65-4C28-89E1-F7DFFE5D9BE7}" srcOrd="0" destOrd="0" presId="urn:microsoft.com/office/officeart/2005/8/layout/pyramid3"/>
    <dgm:cxn modelId="{BDC4BDF2-4DB5-4673-9C6C-410BFF385287}" type="presParOf" srcId="{A280997A-6E65-4C28-89E1-F7DFFE5D9BE7}" destId="{0FAA18B3-15C1-48AB-B070-72B81ACEBDF8}" srcOrd="0" destOrd="0" presId="urn:microsoft.com/office/officeart/2005/8/layout/pyramid3"/>
    <dgm:cxn modelId="{B2EAA108-0537-4639-9AB3-16992D2E5666}" type="presParOf" srcId="{A280997A-6E65-4C28-89E1-F7DFFE5D9BE7}" destId="{52C31592-AD63-4800-87F1-3D8112586135}" srcOrd="1" destOrd="0" presId="urn:microsoft.com/office/officeart/2005/8/layout/pyramid3"/>
    <dgm:cxn modelId="{E7DCC114-8622-40BA-83A6-DBE3ACE572B2}" type="presParOf" srcId="{B9AEE847-CB9B-4E5E-B47A-79D69C70D74A}" destId="{3794F96F-8DF9-4F50-A036-5A5F67DACFB6}" srcOrd="1" destOrd="0" presId="urn:microsoft.com/office/officeart/2005/8/layout/pyramid3"/>
    <dgm:cxn modelId="{660BF752-6F10-4151-97CC-52A8A46553B3}" type="presParOf" srcId="{3794F96F-8DF9-4F50-A036-5A5F67DACFB6}" destId="{109F397B-4257-4ADD-A9C6-BA0AF3E2B1B8}" srcOrd="0" destOrd="0" presId="urn:microsoft.com/office/officeart/2005/8/layout/pyramid3"/>
    <dgm:cxn modelId="{10B49D9C-6535-456F-81AB-4B80A5DD75F6}" type="presParOf" srcId="{3794F96F-8DF9-4F50-A036-5A5F67DACFB6}" destId="{1DCC3DBF-CBA4-4EAF-BE70-7DF3DFDC4AF4}" srcOrd="1" destOrd="0" presId="urn:microsoft.com/office/officeart/2005/8/layout/pyramid3"/>
    <dgm:cxn modelId="{B9C6D7F6-9FE7-40CE-8F28-1B1C5B623E60}" type="presParOf" srcId="{B9AEE847-CB9B-4E5E-B47A-79D69C70D74A}" destId="{E118E1D3-56D5-49CD-BA04-9ED7B380469C}" srcOrd="2" destOrd="0" presId="urn:microsoft.com/office/officeart/2005/8/layout/pyramid3"/>
    <dgm:cxn modelId="{DED8C8FE-B04A-4301-9BD8-4668878D40C6}" type="presParOf" srcId="{E118E1D3-56D5-49CD-BA04-9ED7B380469C}" destId="{495C8122-DBE7-42C9-BEA3-EEA4DFD3579C}" srcOrd="0" destOrd="0" presId="urn:microsoft.com/office/officeart/2005/8/layout/pyramid3"/>
    <dgm:cxn modelId="{33881232-F256-45D3-8CD7-E0FCD67328E2}" type="presParOf" srcId="{E118E1D3-56D5-49CD-BA04-9ED7B380469C}" destId="{A9C53D24-4F99-4EF4-B8BD-070E9FE9F4FE}" srcOrd="1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0922974-66A0-4282-B617-192C031A6913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A2E96426-F398-4F3F-B407-85F96A5AC8E4}">
      <dgm:prSet custT="1"/>
      <dgm:spPr/>
      <dgm:t>
        <a:bodyPr/>
        <a:lstStyle/>
        <a:p>
          <a:r>
            <a:rPr lang="en-US" sz="2400" dirty="0"/>
            <a:t>Initial phone screening scheduling and confirmation</a:t>
          </a:r>
        </a:p>
      </dgm:t>
    </dgm:pt>
    <dgm:pt modelId="{45864D5A-D2A0-4C10-BDFA-B3E16163605F}" type="parTrans" cxnId="{B7CDA276-9EF5-419C-819C-D254CA45E4F8}">
      <dgm:prSet/>
      <dgm:spPr/>
      <dgm:t>
        <a:bodyPr/>
        <a:lstStyle/>
        <a:p>
          <a:endParaRPr lang="en-US"/>
        </a:p>
      </dgm:t>
    </dgm:pt>
    <dgm:pt modelId="{4EB23333-198A-4177-A3C3-6F4038787DA1}" type="sibTrans" cxnId="{B7CDA276-9EF5-419C-819C-D254CA45E4F8}">
      <dgm:prSet/>
      <dgm:spPr/>
      <dgm:t>
        <a:bodyPr/>
        <a:lstStyle/>
        <a:p>
          <a:endParaRPr lang="en-US"/>
        </a:p>
      </dgm:t>
    </dgm:pt>
    <dgm:pt modelId="{EC976A0E-67AB-4308-B9C7-0779466BC3C6}">
      <dgm:prSet/>
      <dgm:spPr/>
      <dgm:t>
        <a:bodyPr/>
        <a:lstStyle/>
        <a:p>
          <a:r>
            <a:rPr lang="en-US"/>
            <a:t>Usually takes place over email</a:t>
          </a:r>
        </a:p>
      </dgm:t>
    </dgm:pt>
    <dgm:pt modelId="{C844853B-0D6D-40E3-B64C-7F95032DFEDC}" type="parTrans" cxnId="{BEC3185B-496B-4DE2-945E-E82AFFF6FCFD}">
      <dgm:prSet/>
      <dgm:spPr/>
      <dgm:t>
        <a:bodyPr/>
        <a:lstStyle/>
        <a:p>
          <a:endParaRPr lang="en-US"/>
        </a:p>
      </dgm:t>
    </dgm:pt>
    <dgm:pt modelId="{FAED72C9-D7FF-4982-8D13-B357332DFF82}" type="sibTrans" cxnId="{BEC3185B-496B-4DE2-945E-E82AFFF6FCFD}">
      <dgm:prSet/>
      <dgm:spPr/>
      <dgm:t>
        <a:bodyPr/>
        <a:lstStyle/>
        <a:p>
          <a:endParaRPr lang="en-US"/>
        </a:p>
      </dgm:t>
    </dgm:pt>
    <dgm:pt modelId="{360BA0A1-CB61-4DA2-A449-E5FDFBF1FCC9}">
      <dgm:prSet/>
      <dgm:spPr/>
      <dgm:t>
        <a:bodyPr/>
        <a:lstStyle/>
        <a:p>
          <a:r>
            <a:rPr lang="en-US"/>
            <a:t>Usually behavioral, sometimes technical</a:t>
          </a:r>
        </a:p>
      </dgm:t>
    </dgm:pt>
    <dgm:pt modelId="{079F75B2-7B0A-4D34-AFBE-019B4CC760CF}" type="parTrans" cxnId="{8A7D6038-B757-4AE3-A587-79CE75546BCC}">
      <dgm:prSet/>
      <dgm:spPr/>
      <dgm:t>
        <a:bodyPr/>
        <a:lstStyle/>
        <a:p>
          <a:endParaRPr lang="en-US"/>
        </a:p>
      </dgm:t>
    </dgm:pt>
    <dgm:pt modelId="{1EA23DAF-69A3-4E36-83E9-9E2F13504D05}" type="sibTrans" cxnId="{8A7D6038-B757-4AE3-A587-79CE75546BCC}">
      <dgm:prSet/>
      <dgm:spPr/>
      <dgm:t>
        <a:bodyPr/>
        <a:lstStyle/>
        <a:p>
          <a:endParaRPr lang="en-US"/>
        </a:p>
      </dgm:t>
    </dgm:pt>
    <dgm:pt modelId="{1BC3B73C-CFF1-47C3-AE69-93277AABC6FA}">
      <dgm:prSet custT="1"/>
      <dgm:spPr/>
      <dgm:t>
        <a:bodyPr/>
        <a:lstStyle/>
        <a:p>
          <a:r>
            <a:rPr lang="en-US" sz="2800" dirty="0"/>
            <a:t>Phone or Campus Technical Interview</a:t>
          </a:r>
        </a:p>
      </dgm:t>
    </dgm:pt>
    <dgm:pt modelId="{2FBC88E2-23AB-4D22-A71F-54827E39D1F6}" type="parTrans" cxnId="{41B34C83-EA0C-40F5-A692-FD8415351A23}">
      <dgm:prSet/>
      <dgm:spPr/>
      <dgm:t>
        <a:bodyPr/>
        <a:lstStyle/>
        <a:p>
          <a:endParaRPr lang="en-US"/>
        </a:p>
      </dgm:t>
    </dgm:pt>
    <dgm:pt modelId="{35FF85F6-7A66-449B-8DE5-173A558F5331}" type="sibTrans" cxnId="{41B34C83-EA0C-40F5-A692-FD8415351A23}">
      <dgm:prSet/>
      <dgm:spPr/>
      <dgm:t>
        <a:bodyPr/>
        <a:lstStyle/>
        <a:p>
          <a:endParaRPr lang="en-US"/>
        </a:p>
      </dgm:t>
    </dgm:pt>
    <dgm:pt modelId="{8427D2D4-07D0-44CB-8205-08FE97605FDE}">
      <dgm:prSet/>
      <dgm:spPr/>
      <dgm:t>
        <a:bodyPr/>
        <a:lstStyle/>
        <a:p>
          <a:r>
            <a:rPr lang="en-US" dirty="0"/>
            <a:t>30 minutes to an hour</a:t>
          </a:r>
        </a:p>
      </dgm:t>
    </dgm:pt>
    <dgm:pt modelId="{324D4E2C-2A0B-4141-B3ED-5905B074C40D}" type="parTrans" cxnId="{D20E67FD-9A1C-400A-8E12-B9E77D695091}">
      <dgm:prSet/>
      <dgm:spPr/>
      <dgm:t>
        <a:bodyPr/>
        <a:lstStyle/>
        <a:p>
          <a:endParaRPr lang="en-US"/>
        </a:p>
      </dgm:t>
    </dgm:pt>
    <dgm:pt modelId="{B51B820B-99F9-4F56-8B1D-4F3A0EF8F12C}" type="sibTrans" cxnId="{D20E67FD-9A1C-400A-8E12-B9E77D695091}">
      <dgm:prSet/>
      <dgm:spPr/>
      <dgm:t>
        <a:bodyPr/>
        <a:lstStyle/>
        <a:p>
          <a:endParaRPr lang="en-US"/>
        </a:p>
      </dgm:t>
    </dgm:pt>
    <dgm:pt modelId="{2C2D9C47-C610-4163-B6FF-F5FDFB115C23}">
      <dgm:prSet/>
      <dgm:spPr/>
      <dgm:t>
        <a:bodyPr/>
        <a:lstStyle/>
        <a:p>
          <a:r>
            <a:rPr lang="en-US"/>
            <a:t>Whiteboarding or live coding (like Google docs)</a:t>
          </a:r>
        </a:p>
      </dgm:t>
    </dgm:pt>
    <dgm:pt modelId="{5F7C44A4-5218-41DD-8394-49C6A8B2BFCE}" type="parTrans" cxnId="{14063A7D-8731-4505-9201-7E5F791FE72E}">
      <dgm:prSet/>
      <dgm:spPr/>
      <dgm:t>
        <a:bodyPr/>
        <a:lstStyle/>
        <a:p>
          <a:endParaRPr lang="en-US"/>
        </a:p>
      </dgm:t>
    </dgm:pt>
    <dgm:pt modelId="{EAAD6718-2785-45A0-863E-179E40CE0DA7}" type="sibTrans" cxnId="{14063A7D-8731-4505-9201-7E5F791FE72E}">
      <dgm:prSet/>
      <dgm:spPr/>
      <dgm:t>
        <a:bodyPr/>
        <a:lstStyle/>
        <a:p>
          <a:endParaRPr lang="en-US"/>
        </a:p>
      </dgm:t>
    </dgm:pt>
    <dgm:pt modelId="{C10E46AC-0AAC-4B0C-9F1F-61D1E245D0AE}">
      <dgm:prSet custT="1"/>
      <dgm:spPr/>
      <dgm:t>
        <a:bodyPr/>
        <a:lstStyle/>
        <a:p>
          <a:r>
            <a:rPr lang="en-US" sz="2800" dirty="0"/>
            <a:t>On-site Technical Interviews</a:t>
          </a:r>
        </a:p>
      </dgm:t>
    </dgm:pt>
    <dgm:pt modelId="{CEADB01F-8EC3-4FBA-BC68-09D0C2A5B8BC}" type="parTrans" cxnId="{4C932AB9-A750-471A-ACE0-EBB6344B00B9}">
      <dgm:prSet/>
      <dgm:spPr/>
      <dgm:t>
        <a:bodyPr/>
        <a:lstStyle/>
        <a:p>
          <a:endParaRPr lang="en-US"/>
        </a:p>
      </dgm:t>
    </dgm:pt>
    <dgm:pt modelId="{5EEEB9A1-2C37-4473-BB26-E7584F81AF47}" type="sibTrans" cxnId="{4C932AB9-A750-471A-ACE0-EBB6344B00B9}">
      <dgm:prSet/>
      <dgm:spPr/>
      <dgm:t>
        <a:bodyPr/>
        <a:lstStyle/>
        <a:p>
          <a:endParaRPr lang="en-US"/>
        </a:p>
      </dgm:t>
    </dgm:pt>
    <dgm:pt modelId="{A79E3A76-2E69-4CF1-AA23-48754F894C82}">
      <dgm:prSet/>
      <dgm:spPr/>
      <dgm:t>
        <a:bodyPr/>
        <a:lstStyle/>
        <a:p>
          <a:r>
            <a:rPr lang="en-US"/>
            <a:t>Company pays for trip to work location</a:t>
          </a:r>
        </a:p>
      </dgm:t>
    </dgm:pt>
    <dgm:pt modelId="{D58528DD-7FC2-46E4-B638-10B6D8C40067}" type="parTrans" cxnId="{CC64BEC8-E8A0-4A4E-BDA1-21649E5C411A}">
      <dgm:prSet/>
      <dgm:spPr/>
      <dgm:t>
        <a:bodyPr/>
        <a:lstStyle/>
        <a:p>
          <a:endParaRPr lang="en-US"/>
        </a:p>
      </dgm:t>
    </dgm:pt>
    <dgm:pt modelId="{8DD52C3E-C256-47E6-AB2D-7E71E146362A}" type="sibTrans" cxnId="{CC64BEC8-E8A0-4A4E-BDA1-21649E5C411A}">
      <dgm:prSet/>
      <dgm:spPr/>
      <dgm:t>
        <a:bodyPr/>
        <a:lstStyle/>
        <a:p>
          <a:endParaRPr lang="en-US"/>
        </a:p>
      </dgm:t>
    </dgm:pt>
    <dgm:pt modelId="{5AE02252-F0B8-4C9A-BB8D-03E62B451583}">
      <dgm:prSet/>
      <dgm:spPr/>
      <dgm:t>
        <a:bodyPr/>
        <a:lstStyle/>
        <a:p>
          <a:r>
            <a:rPr lang="en-US"/>
            <a:t>Several (usually up to four) rounds of 1-hour whiteboarding</a:t>
          </a:r>
        </a:p>
      </dgm:t>
    </dgm:pt>
    <dgm:pt modelId="{4972DC20-C236-4AD7-9078-DADDC2A1BAE4}" type="parTrans" cxnId="{B5A2C9D2-4620-4CA6-98D2-09327256F93F}">
      <dgm:prSet/>
      <dgm:spPr/>
      <dgm:t>
        <a:bodyPr/>
        <a:lstStyle/>
        <a:p>
          <a:endParaRPr lang="en-US"/>
        </a:p>
      </dgm:t>
    </dgm:pt>
    <dgm:pt modelId="{72723264-D760-404E-BD57-89AFCA4EE06E}" type="sibTrans" cxnId="{B5A2C9D2-4620-4CA6-98D2-09327256F93F}">
      <dgm:prSet/>
      <dgm:spPr/>
      <dgm:t>
        <a:bodyPr/>
        <a:lstStyle/>
        <a:p>
          <a:endParaRPr lang="en-US"/>
        </a:p>
      </dgm:t>
    </dgm:pt>
    <dgm:pt modelId="{1CC1D4AF-F940-45B7-BB2C-3D15CF44CB15}" type="pres">
      <dgm:prSet presAssocID="{B0922974-66A0-4282-B617-192C031A6913}" presName="Name0" presStyleCnt="0">
        <dgm:presLayoutVars>
          <dgm:dir/>
          <dgm:animLvl val="lvl"/>
          <dgm:resizeHandles val="exact"/>
        </dgm:presLayoutVars>
      </dgm:prSet>
      <dgm:spPr/>
    </dgm:pt>
    <dgm:pt modelId="{FCDE0F1A-6B66-4CF3-9D44-7A352D54026E}" type="pres">
      <dgm:prSet presAssocID="{A2E96426-F398-4F3F-B407-85F96A5AC8E4}" presName="linNode" presStyleCnt="0"/>
      <dgm:spPr/>
    </dgm:pt>
    <dgm:pt modelId="{73139F50-88A3-4B41-9846-879EC71497B5}" type="pres">
      <dgm:prSet presAssocID="{A2E96426-F398-4F3F-B407-85F96A5AC8E4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D761FAAC-5D0C-466A-A6A4-3258E496D649}" type="pres">
      <dgm:prSet presAssocID="{A2E96426-F398-4F3F-B407-85F96A5AC8E4}" presName="descendantText" presStyleLbl="alignAccFollowNode1" presStyleIdx="0" presStyleCnt="3">
        <dgm:presLayoutVars>
          <dgm:bulletEnabled val="1"/>
        </dgm:presLayoutVars>
      </dgm:prSet>
      <dgm:spPr/>
    </dgm:pt>
    <dgm:pt modelId="{D8C88122-AC32-4CAF-BFE4-E5FC628F7023}" type="pres">
      <dgm:prSet presAssocID="{4EB23333-198A-4177-A3C3-6F4038787DA1}" presName="sp" presStyleCnt="0"/>
      <dgm:spPr/>
    </dgm:pt>
    <dgm:pt modelId="{CFD78F29-8172-4B94-B82B-11240FC620D4}" type="pres">
      <dgm:prSet presAssocID="{1BC3B73C-CFF1-47C3-AE69-93277AABC6FA}" presName="linNode" presStyleCnt="0"/>
      <dgm:spPr/>
    </dgm:pt>
    <dgm:pt modelId="{098BA21C-9A8E-4622-AE83-899ED3E9E7D9}" type="pres">
      <dgm:prSet presAssocID="{1BC3B73C-CFF1-47C3-AE69-93277AABC6FA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B038E047-8CC3-4662-B51B-4435F5110682}" type="pres">
      <dgm:prSet presAssocID="{1BC3B73C-CFF1-47C3-AE69-93277AABC6FA}" presName="descendantText" presStyleLbl="alignAccFollowNode1" presStyleIdx="1" presStyleCnt="3">
        <dgm:presLayoutVars>
          <dgm:bulletEnabled val="1"/>
        </dgm:presLayoutVars>
      </dgm:prSet>
      <dgm:spPr/>
    </dgm:pt>
    <dgm:pt modelId="{9901CBA7-2772-490C-A931-FE2D58385708}" type="pres">
      <dgm:prSet presAssocID="{35FF85F6-7A66-449B-8DE5-173A558F5331}" presName="sp" presStyleCnt="0"/>
      <dgm:spPr/>
    </dgm:pt>
    <dgm:pt modelId="{2FC0528B-5293-432B-A7D5-F350B8532629}" type="pres">
      <dgm:prSet presAssocID="{C10E46AC-0AAC-4B0C-9F1F-61D1E245D0AE}" presName="linNode" presStyleCnt="0"/>
      <dgm:spPr/>
    </dgm:pt>
    <dgm:pt modelId="{14A50016-B979-4D50-A815-F295BC13D8B2}" type="pres">
      <dgm:prSet presAssocID="{C10E46AC-0AAC-4B0C-9F1F-61D1E245D0AE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0683F764-4986-441A-8229-D4573719B2DA}" type="pres">
      <dgm:prSet presAssocID="{C10E46AC-0AAC-4B0C-9F1F-61D1E245D0AE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35DE4803-BA4A-4B7C-885A-88B35DB34C31}" type="presOf" srcId="{360BA0A1-CB61-4DA2-A449-E5FDFBF1FCC9}" destId="{D761FAAC-5D0C-466A-A6A4-3258E496D649}" srcOrd="0" destOrd="1" presId="urn:microsoft.com/office/officeart/2005/8/layout/vList5"/>
    <dgm:cxn modelId="{6D319303-6CE9-4C19-ACB1-F21C7E4D7944}" type="presOf" srcId="{B0922974-66A0-4282-B617-192C031A6913}" destId="{1CC1D4AF-F940-45B7-BB2C-3D15CF44CB15}" srcOrd="0" destOrd="0" presId="urn:microsoft.com/office/officeart/2005/8/layout/vList5"/>
    <dgm:cxn modelId="{4C55FC10-2EAF-4EB8-A3E9-0393F83642B0}" type="presOf" srcId="{2C2D9C47-C610-4163-B6FF-F5FDFB115C23}" destId="{B038E047-8CC3-4662-B51B-4435F5110682}" srcOrd="0" destOrd="1" presId="urn:microsoft.com/office/officeart/2005/8/layout/vList5"/>
    <dgm:cxn modelId="{930F3735-F34A-4974-93E4-6640F4F910C8}" type="presOf" srcId="{A2E96426-F398-4F3F-B407-85F96A5AC8E4}" destId="{73139F50-88A3-4B41-9846-879EC71497B5}" srcOrd="0" destOrd="0" presId="urn:microsoft.com/office/officeart/2005/8/layout/vList5"/>
    <dgm:cxn modelId="{8A7D6038-B757-4AE3-A587-79CE75546BCC}" srcId="{A2E96426-F398-4F3F-B407-85F96A5AC8E4}" destId="{360BA0A1-CB61-4DA2-A449-E5FDFBF1FCC9}" srcOrd="1" destOrd="0" parTransId="{079F75B2-7B0A-4D34-AFBE-019B4CC760CF}" sibTransId="{1EA23DAF-69A3-4E36-83E9-9E2F13504D05}"/>
    <dgm:cxn modelId="{4CCF853B-4D9A-4888-902B-3C6C3F701E87}" type="presOf" srcId="{EC976A0E-67AB-4308-B9C7-0779466BC3C6}" destId="{D761FAAC-5D0C-466A-A6A4-3258E496D649}" srcOrd="0" destOrd="0" presId="urn:microsoft.com/office/officeart/2005/8/layout/vList5"/>
    <dgm:cxn modelId="{BEC3185B-496B-4DE2-945E-E82AFFF6FCFD}" srcId="{A2E96426-F398-4F3F-B407-85F96A5AC8E4}" destId="{EC976A0E-67AB-4308-B9C7-0779466BC3C6}" srcOrd="0" destOrd="0" parTransId="{C844853B-0D6D-40E3-B64C-7F95032DFEDC}" sibTransId="{FAED72C9-D7FF-4982-8D13-B357332DFF82}"/>
    <dgm:cxn modelId="{B7CDA276-9EF5-419C-819C-D254CA45E4F8}" srcId="{B0922974-66A0-4282-B617-192C031A6913}" destId="{A2E96426-F398-4F3F-B407-85F96A5AC8E4}" srcOrd="0" destOrd="0" parTransId="{45864D5A-D2A0-4C10-BDFA-B3E16163605F}" sibTransId="{4EB23333-198A-4177-A3C3-6F4038787DA1}"/>
    <dgm:cxn modelId="{14063A7D-8731-4505-9201-7E5F791FE72E}" srcId="{1BC3B73C-CFF1-47C3-AE69-93277AABC6FA}" destId="{2C2D9C47-C610-4163-B6FF-F5FDFB115C23}" srcOrd="1" destOrd="0" parTransId="{5F7C44A4-5218-41DD-8394-49C6A8B2BFCE}" sibTransId="{EAAD6718-2785-45A0-863E-179E40CE0DA7}"/>
    <dgm:cxn modelId="{41B34C83-EA0C-40F5-A692-FD8415351A23}" srcId="{B0922974-66A0-4282-B617-192C031A6913}" destId="{1BC3B73C-CFF1-47C3-AE69-93277AABC6FA}" srcOrd="1" destOrd="0" parTransId="{2FBC88E2-23AB-4D22-A71F-54827E39D1F6}" sibTransId="{35FF85F6-7A66-449B-8DE5-173A558F5331}"/>
    <dgm:cxn modelId="{DFEFDF86-6627-42E7-95FD-A918F3903EB8}" type="presOf" srcId="{A79E3A76-2E69-4CF1-AA23-48754F894C82}" destId="{0683F764-4986-441A-8229-D4573719B2DA}" srcOrd="0" destOrd="0" presId="urn:microsoft.com/office/officeart/2005/8/layout/vList5"/>
    <dgm:cxn modelId="{77CB9BA5-9A06-4436-9C29-D454958573FE}" type="presOf" srcId="{C10E46AC-0AAC-4B0C-9F1F-61D1E245D0AE}" destId="{14A50016-B979-4D50-A815-F295BC13D8B2}" srcOrd="0" destOrd="0" presId="urn:microsoft.com/office/officeart/2005/8/layout/vList5"/>
    <dgm:cxn modelId="{AB3145A8-00FD-482F-A507-50504B513610}" type="presOf" srcId="{1BC3B73C-CFF1-47C3-AE69-93277AABC6FA}" destId="{098BA21C-9A8E-4622-AE83-899ED3E9E7D9}" srcOrd="0" destOrd="0" presId="urn:microsoft.com/office/officeart/2005/8/layout/vList5"/>
    <dgm:cxn modelId="{4C932AB9-A750-471A-ACE0-EBB6344B00B9}" srcId="{B0922974-66A0-4282-B617-192C031A6913}" destId="{C10E46AC-0AAC-4B0C-9F1F-61D1E245D0AE}" srcOrd="2" destOrd="0" parTransId="{CEADB01F-8EC3-4FBA-BC68-09D0C2A5B8BC}" sibTransId="{5EEEB9A1-2C37-4473-BB26-E7584F81AF47}"/>
    <dgm:cxn modelId="{9AC5B0C8-A7EF-4569-926A-E7D66558C001}" type="presOf" srcId="{5AE02252-F0B8-4C9A-BB8D-03E62B451583}" destId="{0683F764-4986-441A-8229-D4573719B2DA}" srcOrd="0" destOrd="1" presId="urn:microsoft.com/office/officeart/2005/8/layout/vList5"/>
    <dgm:cxn modelId="{CC64BEC8-E8A0-4A4E-BDA1-21649E5C411A}" srcId="{C10E46AC-0AAC-4B0C-9F1F-61D1E245D0AE}" destId="{A79E3A76-2E69-4CF1-AA23-48754F894C82}" srcOrd="0" destOrd="0" parTransId="{D58528DD-7FC2-46E4-B638-10B6D8C40067}" sibTransId="{8DD52C3E-C256-47E6-AB2D-7E71E146362A}"/>
    <dgm:cxn modelId="{305795CE-1BA5-4AF0-A71B-BD98ACAE8978}" type="presOf" srcId="{8427D2D4-07D0-44CB-8205-08FE97605FDE}" destId="{B038E047-8CC3-4662-B51B-4435F5110682}" srcOrd="0" destOrd="0" presId="urn:microsoft.com/office/officeart/2005/8/layout/vList5"/>
    <dgm:cxn modelId="{B5A2C9D2-4620-4CA6-98D2-09327256F93F}" srcId="{C10E46AC-0AAC-4B0C-9F1F-61D1E245D0AE}" destId="{5AE02252-F0B8-4C9A-BB8D-03E62B451583}" srcOrd="1" destOrd="0" parTransId="{4972DC20-C236-4AD7-9078-DADDC2A1BAE4}" sibTransId="{72723264-D760-404E-BD57-89AFCA4EE06E}"/>
    <dgm:cxn modelId="{D20E67FD-9A1C-400A-8E12-B9E77D695091}" srcId="{1BC3B73C-CFF1-47C3-AE69-93277AABC6FA}" destId="{8427D2D4-07D0-44CB-8205-08FE97605FDE}" srcOrd="0" destOrd="0" parTransId="{324D4E2C-2A0B-4141-B3ED-5905B074C40D}" sibTransId="{B51B820B-99F9-4F56-8B1D-4F3A0EF8F12C}"/>
    <dgm:cxn modelId="{25AE0150-53D8-4636-9CD5-1BCF6A388B66}" type="presParOf" srcId="{1CC1D4AF-F940-45B7-BB2C-3D15CF44CB15}" destId="{FCDE0F1A-6B66-4CF3-9D44-7A352D54026E}" srcOrd="0" destOrd="0" presId="urn:microsoft.com/office/officeart/2005/8/layout/vList5"/>
    <dgm:cxn modelId="{9EFEEA67-FED3-4BFE-95B2-43924E83A786}" type="presParOf" srcId="{FCDE0F1A-6B66-4CF3-9D44-7A352D54026E}" destId="{73139F50-88A3-4B41-9846-879EC71497B5}" srcOrd="0" destOrd="0" presId="urn:microsoft.com/office/officeart/2005/8/layout/vList5"/>
    <dgm:cxn modelId="{20678DA4-11A8-41BF-86B6-EA86BC261B3A}" type="presParOf" srcId="{FCDE0F1A-6B66-4CF3-9D44-7A352D54026E}" destId="{D761FAAC-5D0C-466A-A6A4-3258E496D649}" srcOrd="1" destOrd="0" presId="urn:microsoft.com/office/officeart/2005/8/layout/vList5"/>
    <dgm:cxn modelId="{9771F19A-7343-49D7-8781-2F2CEAA52D10}" type="presParOf" srcId="{1CC1D4AF-F940-45B7-BB2C-3D15CF44CB15}" destId="{D8C88122-AC32-4CAF-BFE4-E5FC628F7023}" srcOrd="1" destOrd="0" presId="urn:microsoft.com/office/officeart/2005/8/layout/vList5"/>
    <dgm:cxn modelId="{8282646F-C4FF-4A60-A031-0DFC977571B2}" type="presParOf" srcId="{1CC1D4AF-F940-45B7-BB2C-3D15CF44CB15}" destId="{CFD78F29-8172-4B94-B82B-11240FC620D4}" srcOrd="2" destOrd="0" presId="urn:microsoft.com/office/officeart/2005/8/layout/vList5"/>
    <dgm:cxn modelId="{AC22686E-75A1-4922-91FF-F60EA5DED6B5}" type="presParOf" srcId="{CFD78F29-8172-4B94-B82B-11240FC620D4}" destId="{098BA21C-9A8E-4622-AE83-899ED3E9E7D9}" srcOrd="0" destOrd="0" presId="urn:microsoft.com/office/officeart/2005/8/layout/vList5"/>
    <dgm:cxn modelId="{DA68E534-5AD2-428A-9704-D36743BF7C62}" type="presParOf" srcId="{CFD78F29-8172-4B94-B82B-11240FC620D4}" destId="{B038E047-8CC3-4662-B51B-4435F5110682}" srcOrd="1" destOrd="0" presId="urn:microsoft.com/office/officeart/2005/8/layout/vList5"/>
    <dgm:cxn modelId="{B545182D-8C9F-4ECE-8890-FE8F0D24EBF1}" type="presParOf" srcId="{1CC1D4AF-F940-45B7-BB2C-3D15CF44CB15}" destId="{9901CBA7-2772-490C-A931-FE2D58385708}" srcOrd="3" destOrd="0" presId="urn:microsoft.com/office/officeart/2005/8/layout/vList5"/>
    <dgm:cxn modelId="{1A8B6E69-BCA4-4EBA-BA92-C8AD0B55BB13}" type="presParOf" srcId="{1CC1D4AF-F940-45B7-BB2C-3D15CF44CB15}" destId="{2FC0528B-5293-432B-A7D5-F350B8532629}" srcOrd="4" destOrd="0" presId="urn:microsoft.com/office/officeart/2005/8/layout/vList5"/>
    <dgm:cxn modelId="{78D3DB67-9BAB-4119-A3DB-2C226CBDA195}" type="presParOf" srcId="{2FC0528B-5293-432B-A7D5-F350B8532629}" destId="{14A50016-B979-4D50-A815-F295BC13D8B2}" srcOrd="0" destOrd="0" presId="urn:microsoft.com/office/officeart/2005/8/layout/vList5"/>
    <dgm:cxn modelId="{6EAD4A3C-C5E6-468B-AFA3-7AECEA6F1A93}" type="presParOf" srcId="{2FC0528B-5293-432B-A7D5-F350B8532629}" destId="{0683F764-4986-441A-8229-D4573719B2D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10527D-F542-4335-B612-327D5A4AEA07}">
      <dsp:nvSpPr>
        <dsp:cNvPr id="0" name=""/>
        <dsp:cNvSpPr/>
      </dsp:nvSpPr>
      <dsp:spPr>
        <a:xfrm>
          <a:off x="1263974" y="0"/>
          <a:ext cx="7162519" cy="2377303"/>
        </a:xfrm>
        <a:prstGeom prst="rightArrow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99B5B6-843F-4D51-B3A9-64F6F9C0618D}">
      <dsp:nvSpPr>
        <dsp:cNvPr id="0" name=""/>
        <dsp:cNvSpPr/>
      </dsp:nvSpPr>
      <dsp:spPr>
        <a:xfrm>
          <a:off x="4963" y="713190"/>
          <a:ext cx="2642588" cy="950921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CS Student</a:t>
          </a:r>
        </a:p>
      </dsp:txBody>
      <dsp:txXfrm>
        <a:off x="51383" y="759610"/>
        <a:ext cx="2549748" cy="858081"/>
      </dsp:txXfrm>
    </dsp:sp>
    <dsp:sp modelId="{03EA0128-D856-46E6-A050-39B75162C8C8}">
      <dsp:nvSpPr>
        <dsp:cNvPr id="0" name=""/>
        <dsp:cNvSpPr/>
      </dsp:nvSpPr>
      <dsp:spPr>
        <a:xfrm>
          <a:off x="2891952" y="713190"/>
          <a:ext cx="2642588" cy="950921"/>
        </a:xfrm>
        <a:prstGeom prst="roundRect">
          <a:avLst/>
        </a:prstGeom>
        <a:solidFill>
          <a:schemeClr val="accent4">
            <a:hueOff val="-750965"/>
            <a:satOff val="-3496"/>
            <a:lumOff val="137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SWE Intern</a:t>
          </a:r>
        </a:p>
      </dsp:txBody>
      <dsp:txXfrm>
        <a:off x="2938372" y="759610"/>
        <a:ext cx="2549748" cy="858081"/>
      </dsp:txXfrm>
    </dsp:sp>
    <dsp:sp modelId="{C79CE387-ADC6-400D-B193-4B0669C49847}">
      <dsp:nvSpPr>
        <dsp:cNvPr id="0" name=""/>
        <dsp:cNvSpPr/>
      </dsp:nvSpPr>
      <dsp:spPr>
        <a:xfrm>
          <a:off x="5778942" y="713190"/>
          <a:ext cx="2642588" cy="950921"/>
        </a:xfrm>
        <a:prstGeom prst="roundRect">
          <a:avLst/>
        </a:prstGeom>
        <a:solidFill>
          <a:schemeClr val="accent4">
            <a:hueOff val="-1501929"/>
            <a:satOff val="-6993"/>
            <a:lumOff val="274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SWE Full-Time</a:t>
          </a:r>
        </a:p>
      </dsp:txBody>
      <dsp:txXfrm>
        <a:off x="5825362" y="759610"/>
        <a:ext cx="2549748" cy="8580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10527D-F542-4335-B612-327D5A4AEA07}">
      <dsp:nvSpPr>
        <dsp:cNvPr id="0" name=""/>
        <dsp:cNvSpPr/>
      </dsp:nvSpPr>
      <dsp:spPr>
        <a:xfrm>
          <a:off x="1051354" y="0"/>
          <a:ext cx="5957677" cy="1977406"/>
        </a:xfrm>
        <a:prstGeom prst="rightArrow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99B5B6-843F-4D51-B3A9-64F6F9C0618D}">
      <dsp:nvSpPr>
        <dsp:cNvPr id="0" name=""/>
        <dsp:cNvSpPr/>
      </dsp:nvSpPr>
      <dsp:spPr>
        <a:xfrm>
          <a:off x="85" y="593221"/>
          <a:ext cx="2222321" cy="790962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CS Student</a:t>
          </a:r>
        </a:p>
      </dsp:txBody>
      <dsp:txXfrm>
        <a:off x="38697" y="631833"/>
        <a:ext cx="2145097" cy="713738"/>
      </dsp:txXfrm>
    </dsp:sp>
    <dsp:sp modelId="{03EA0128-D856-46E6-A050-39B75162C8C8}">
      <dsp:nvSpPr>
        <dsp:cNvPr id="0" name=""/>
        <dsp:cNvSpPr/>
      </dsp:nvSpPr>
      <dsp:spPr>
        <a:xfrm>
          <a:off x="2393355" y="593221"/>
          <a:ext cx="2222321" cy="790962"/>
        </a:xfrm>
        <a:prstGeom prst="roundRect">
          <a:avLst/>
        </a:prstGeom>
        <a:solidFill>
          <a:schemeClr val="accent4">
            <a:hueOff val="-750965"/>
            <a:satOff val="-3496"/>
            <a:lumOff val="137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SWE Intern</a:t>
          </a:r>
        </a:p>
      </dsp:txBody>
      <dsp:txXfrm>
        <a:off x="2431967" y="631833"/>
        <a:ext cx="2145097" cy="713738"/>
      </dsp:txXfrm>
    </dsp:sp>
    <dsp:sp modelId="{C79CE387-ADC6-400D-B193-4B0669C49847}">
      <dsp:nvSpPr>
        <dsp:cNvPr id="0" name=""/>
        <dsp:cNvSpPr/>
      </dsp:nvSpPr>
      <dsp:spPr>
        <a:xfrm>
          <a:off x="4786624" y="593221"/>
          <a:ext cx="2222321" cy="790962"/>
        </a:xfrm>
        <a:prstGeom prst="roundRect">
          <a:avLst/>
        </a:prstGeom>
        <a:solidFill>
          <a:schemeClr val="accent4">
            <a:hueOff val="-1501929"/>
            <a:satOff val="-6993"/>
            <a:lumOff val="274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SWE Full-Time</a:t>
          </a:r>
        </a:p>
      </dsp:txBody>
      <dsp:txXfrm>
        <a:off x="4825236" y="631833"/>
        <a:ext cx="2145097" cy="71373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10527D-F542-4335-B612-327D5A4AEA07}">
      <dsp:nvSpPr>
        <dsp:cNvPr id="0" name=""/>
        <dsp:cNvSpPr/>
      </dsp:nvSpPr>
      <dsp:spPr>
        <a:xfrm>
          <a:off x="1051354" y="0"/>
          <a:ext cx="5957677" cy="1977406"/>
        </a:xfrm>
        <a:prstGeom prst="rightArrow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99B5B6-843F-4D51-B3A9-64F6F9C0618D}">
      <dsp:nvSpPr>
        <dsp:cNvPr id="0" name=""/>
        <dsp:cNvSpPr/>
      </dsp:nvSpPr>
      <dsp:spPr>
        <a:xfrm>
          <a:off x="85" y="593221"/>
          <a:ext cx="2222321" cy="790962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CS Student</a:t>
          </a:r>
        </a:p>
      </dsp:txBody>
      <dsp:txXfrm>
        <a:off x="38697" y="631833"/>
        <a:ext cx="2145097" cy="713738"/>
      </dsp:txXfrm>
    </dsp:sp>
    <dsp:sp modelId="{03EA0128-D856-46E6-A050-39B75162C8C8}">
      <dsp:nvSpPr>
        <dsp:cNvPr id="0" name=""/>
        <dsp:cNvSpPr/>
      </dsp:nvSpPr>
      <dsp:spPr>
        <a:xfrm>
          <a:off x="2393355" y="593221"/>
          <a:ext cx="2222321" cy="790962"/>
        </a:xfrm>
        <a:prstGeom prst="roundRect">
          <a:avLst/>
        </a:prstGeom>
        <a:solidFill>
          <a:schemeClr val="accent4">
            <a:hueOff val="-750965"/>
            <a:satOff val="-3496"/>
            <a:lumOff val="137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SWE Intern</a:t>
          </a:r>
        </a:p>
      </dsp:txBody>
      <dsp:txXfrm>
        <a:off x="2431967" y="631833"/>
        <a:ext cx="2145097" cy="713738"/>
      </dsp:txXfrm>
    </dsp:sp>
    <dsp:sp modelId="{C79CE387-ADC6-400D-B193-4B0669C49847}">
      <dsp:nvSpPr>
        <dsp:cNvPr id="0" name=""/>
        <dsp:cNvSpPr/>
      </dsp:nvSpPr>
      <dsp:spPr>
        <a:xfrm>
          <a:off x="4786624" y="593221"/>
          <a:ext cx="2222321" cy="790962"/>
        </a:xfrm>
        <a:prstGeom prst="roundRect">
          <a:avLst/>
        </a:prstGeom>
        <a:solidFill>
          <a:schemeClr val="accent4">
            <a:hueOff val="-1501929"/>
            <a:satOff val="-6993"/>
            <a:lumOff val="274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SWE Full-Time</a:t>
          </a:r>
        </a:p>
      </dsp:txBody>
      <dsp:txXfrm>
        <a:off x="4825236" y="631833"/>
        <a:ext cx="2145097" cy="71373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10527D-F542-4335-B612-327D5A4AEA07}">
      <dsp:nvSpPr>
        <dsp:cNvPr id="0" name=""/>
        <dsp:cNvSpPr/>
      </dsp:nvSpPr>
      <dsp:spPr>
        <a:xfrm>
          <a:off x="1051354" y="0"/>
          <a:ext cx="5957677" cy="1977406"/>
        </a:xfrm>
        <a:prstGeom prst="rightArrow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99B5B6-843F-4D51-B3A9-64F6F9C0618D}">
      <dsp:nvSpPr>
        <dsp:cNvPr id="0" name=""/>
        <dsp:cNvSpPr/>
      </dsp:nvSpPr>
      <dsp:spPr>
        <a:xfrm>
          <a:off x="85" y="593221"/>
          <a:ext cx="2222321" cy="790962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CS Student</a:t>
          </a:r>
        </a:p>
      </dsp:txBody>
      <dsp:txXfrm>
        <a:off x="38697" y="631833"/>
        <a:ext cx="2145097" cy="713738"/>
      </dsp:txXfrm>
    </dsp:sp>
    <dsp:sp modelId="{03EA0128-D856-46E6-A050-39B75162C8C8}">
      <dsp:nvSpPr>
        <dsp:cNvPr id="0" name=""/>
        <dsp:cNvSpPr/>
      </dsp:nvSpPr>
      <dsp:spPr>
        <a:xfrm>
          <a:off x="2393355" y="593221"/>
          <a:ext cx="2222321" cy="790962"/>
        </a:xfrm>
        <a:prstGeom prst="roundRect">
          <a:avLst/>
        </a:prstGeom>
        <a:solidFill>
          <a:schemeClr val="accent4">
            <a:hueOff val="-750965"/>
            <a:satOff val="-3496"/>
            <a:lumOff val="137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SWE Intern</a:t>
          </a:r>
        </a:p>
      </dsp:txBody>
      <dsp:txXfrm>
        <a:off x="2431967" y="631833"/>
        <a:ext cx="2145097" cy="713738"/>
      </dsp:txXfrm>
    </dsp:sp>
    <dsp:sp modelId="{C79CE387-ADC6-400D-B193-4B0669C49847}">
      <dsp:nvSpPr>
        <dsp:cNvPr id="0" name=""/>
        <dsp:cNvSpPr/>
      </dsp:nvSpPr>
      <dsp:spPr>
        <a:xfrm>
          <a:off x="4786624" y="593221"/>
          <a:ext cx="2222321" cy="790962"/>
        </a:xfrm>
        <a:prstGeom prst="roundRect">
          <a:avLst/>
        </a:prstGeom>
        <a:solidFill>
          <a:schemeClr val="accent4">
            <a:hueOff val="-1501929"/>
            <a:satOff val="-6993"/>
            <a:lumOff val="274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SWE Full-Time</a:t>
          </a:r>
        </a:p>
      </dsp:txBody>
      <dsp:txXfrm>
        <a:off x="4825236" y="631833"/>
        <a:ext cx="2145097" cy="71373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10527D-F542-4335-B612-327D5A4AEA07}">
      <dsp:nvSpPr>
        <dsp:cNvPr id="0" name=""/>
        <dsp:cNvSpPr/>
      </dsp:nvSpPr>
      <dsp:spPr>
        <a:xfrm>
          <a:off x="1051354" y="0"/>
          <a:ext cx="5957677" cy="1977406"/>
        </a:xfrm>
        <a:prstGeom prst="rightArrow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99B5B6-843F-4D51-B3A9-64F6F9C0618D}">
      <dsp:nvSpPr>
        <dsp:cNvPr id="0" name=""/>
        <dsp:cNvSpPr/>
      </dsp:nvSpPr>
      <dsp:spPr>
        <a:xfrm>
          <a:off x="85" y="593221"/>
          <a:ext cx="2222321" cy="790962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CS Student</a:t>
          </a:r>
        </a:p>
      </dsp:txBody>
      <dsp:txXfrm>
        <a:off x="38697" y="631833"/>
        <a:ext cx="2145097" cy="713738"/>
      </dsp:txXfrm>
    </dsp:sp>
    <dsp:sp modelId="{03EA0128-D856-46E6-A050-39B75162C8C8}">
      <dsp:nvSpPr>
        <dsp:cNvPr id="0" name=""/>
        <dsp:cNvSpPr/>
      </dsp:nvSpPr>
      <dsp:spPr>
        <a:xfrm>
          <a:off x="2393355" y="593221"/>
          <a:ext cx="2222321" cy="790962"/>
        </a:xfrm>
        <a:prstGeom prst="roundRect">
          <a:avLst/>
        </a:prstGeom>
        <a:solidFill>
          <a:schemeClr val="accent4">
            <a:hueOff val="-750965"/>
            <a:satOff val="-3496"/>
            <a:lumOff val="137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SWE Intern</a:t>
          </a:r>
        </a:p>
      </dsp:txBody>
      <dsp:txXfrm>
        <a:off x="2431967" y="631833"/>
        <a:ext cx="2145097" cy="713738"/>
      </dsp:txXfrm>
    </dsp:sp>
    <dsp:sp modelId="{C79CE387-ADC6-400D-B193-4B0669C49847}">
      <dsp:nvSpPr>
        <dsp:cNvPr id="0" name=""/>
        <dsp:cNvSpPr/>
      </dsp:nvSpPr>
      <dsp:spPr>
        <a:xfrm>
          <a:off x="4786624" y="593221"/>
          <a:ext cx="2222321" cy="790962"/>
        </a:xfrm>
        <a:prstGeom prst="roundRect">
          <a:avLst/>
        </a:prstGeom>
        <a:solidFill>
          <a:schemeClr val="accent4">
            <a:hueOff val="-1501929"/>
            <a:satOff val="-6993"/>
            <a:lumOff val="274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SWE Full-Time</a:t>
          </a:r>
        </a:p>
      </dsp:txBody>
      <dsp:txXfrm>
        <a:off x="4825236" y="631833"/>
        <a:ext cx="2145097" cy="71373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AA18B3-15C1-48AB-B070-72B81ACEBDF8}">
      <dsp:nvSpPr>
        <dsp:cNvPr id="0" name=""/>
        <dsp:cNvSpPr/>
      </dsp:nvSpPr>
      <dsp:spPr>
        <a:xfrm rot="10800000">
          <a:off x="0" y="0"/>
          <a:ext cx="5719806" cy="1417564"/>
        </a:xfrm>
        <a:prstGeom prst="trapezoid">
          <a:avLst>
            <a:gd name="adj" fmla="val 67249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>
              <a:solidFill>
                <a:schemeClr val="bg1"/>
              </a:solidFill>
            </a:rPr>
            <a:t>Thousands of Applicants</a:t>
          </a:r>
        </a:p>
      </dsp:txBody>
      <dsp:txXfrm rot="-10800000">
        <a:off x="1000966" y="0"/>
        <a:ext cx="3717873" cy="1417564"/>
      </dsp:txXfrm>
    </dsp:sp>
    <dsp:sp modelId="{109F397B-4257-4ADD-A9C6-BA0AF3E2B1B8}">
      <dsp:nvSpPr>
        <dsp:cNvPr id="0" name=""/>
        <dsp:cNvSpPr/>
      </dsp:nvSpPr>
      <dsp:spPr>
        <a:xfrm rot="10800000">
          <a:off x="953301" y="1417564"/>
          <a:ext cx="3813204" cy="1417564"/>
        </a:xfrm>
        <a:prstGeom prst="trapezoid">
          <a:avLst>
            <a:gd name="adj" fmla="val 67249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bg1"/>
              </a:solidFill>
            </a:rPr>
            <a:t>Hundreds of Interviews</a:t>
          </a:r>
        </a:p>
      </dsp:txBody>
      <dsp:txXfrm rot="-10800000">
        <a:off x="1620611" y="1417564"/>
        <a:ext cx="2478582" cy="1417564"/>
      </dsp:txXfrm>
    </dsp:sp>
    <dsp:sp modelId="{495C8122-DBE7-42C9-BEA3-EEA4DFD3579C}">
      <dsp:nvSpPr>
        <dsp:cNvPr id="0" name=""/>
        <dsp:cNvSpPr/>
      </dsp:nvSpPr>
      <dsp:spPr>
        <a:xfrm rot="10800000">
          <a:off x="1906602" y="2835128"/>
          <a:ext cx="1906602" cy="1417564"/>
        </a:xfrm>
        <a:prstGeom prst="trapezoid">
          <a:avLst>
            <a:gd name="adj" fmla="val 67249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/>
              </a:solidFill>
            </a:rPr>
            <a:t>Dozens of</a:t>
          </a:r>
          <a:br>
            <a:rPr lang="en-US" sz="2000" kern="1200" dirty="0">
              <a:solidFill>
                <a:schemeClr val="bg1"/>
              </a:solidFill>
            </a:rPr>
          </a:br>
          <a:r>
            <a:rPr lang="en-US" sz="2000" kern="1200" dirty="0">
              <a:solidFill>
                <a:schemeClr val="bg1"/>
              </a:solidFill>
            </a:rPr>
            <a:t>offers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>
            <a:solidFill>
              <a:schemeClr val="bg1"/>
            </a:solidFill>
          </a:endParaRPr>
        </a:p>
      </dsp:txBody>
      <dsp:txXfrm rot="-10800000">
        <a:off x="1906602" y="2835128"/>
        <a:ext cx="1906602" cy="141756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AA18B3-15C1-48AB-B070-72B81ACEBDF8}">
      <dsp:nvSpPr>
        <dsp:cNvPr id="0" name=""/>
        <dsp:cNvSpPr/>
      </dsp:nvSpPr>
      <dsp:spPr>
        <a:xfrm rot="10800000">
          <a:off x="0" y="0"/>
          <a:ext cx="4192648" cy="1012747"/>
        </a:xfrm>
        <a:prstGeom prst="trapezoid">
          <a:avLst>
            <a:gd name="adj" fmla="val 68998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solidFill>
                <a:schemeClr val="bg1"/>
              </a:solidFill>
            </a:rPr>
            <a:t>Thousands of Applicants</a:t>
          </a:r>
        </a:p>
      </dsp:txBody>
      <dsp:txXfrm rot="-10800000">
        <a:off x="733713" y="0"/>
        <a:ext cx="2725221" cy="1012747"/>
      </dsp:txXfrm>
    </dsp:sp>
    <dsp:sp modelId="{109F397B-4257-4ADD-A9C6-BA0AF3E2B1B8}">
      <dsp:nvSpPr>
        <dsp:cNvPr id="0" name=""/>
        <dsp:cNvSpPr/>
      </dsp:nvSpPr>
      <dsp:spPr>
        <a:xfrm rot="10800000">
          <a:off x="698774" y="1012747"/>
          <a:ext cx="2795098" cy="1012747"/>
        </a:xfrm>
        <a:prstGeom prst="trapezoid">
          <a:avLst>
            <a:gd name="adj" fmla="val 68998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</a:rPr>
            <a:t>Hundreds of Interviews</a:t>
          </a:r>
        </a:p>
      </dsp:txBody>
      <dsp:txXfrm rot="-10800000">
        <a:off x="1187916" y="1012747"/>
        <a:ext cx="1816814" cy="1012747"/>
      </dsp:txXfrm>
    </dsp:sp>
    <dsp:sp modelId="{495C8122-DBE7-42C9-BEA3-EEA4DFD3579C}">
      <dsp:nvSpPr>
        <dsp:cNvPr id="0" name=""/>
        <dsp:cNvSpPr/>
      </dsp:nvSpPr>
      <dsp:spPr>
        <a:xfrm rot="10800000">
          <a:off x="1397549" y="2025494"/>
          <a:ext cx="1397549" cy="1012747"/>
        </a:xfrm>
        <a:prstGeom prst="trapezoid">
          <a:avLst>
            <a:gd name="adj" fmla="val 68998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bg1"/>
              </a:solidFill>
            </a:rPr>
            <a:t>Dozens of</a:t>
          </a:r>
          <a:br>
            <a:rPr lang="en-US" sz="1400" kern="1200" dirty="0">
              <a:solidFill>
                <a:schemeClr val="bg1"/>
              </a:solidFill>
            </a:rPr>
          </a:br>
          <a:r>
            <a:rPr lang="en-US" sz="1400" kern="1200" dirty="0">
              <a:solidFill>
                <a:schemeClr val="bg1"/>
              </a:solidFill>
            </a:rPr>
            <a:t>offers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>
            <a:solidFill>
              <a:schemeClr val="bg1"/>
            </a:solidFill>
          </a:endParaRPr>
        </a:p>
      </dsp:txBody>
      <dsp:txXfrm rot="-10800000">
        <a:off x="1397549" y="2025494"/>
        <a:ext cx="1397549" cy="101274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61FAAC-5D0C-466A-A6A4-3258E496D649}">
      <dsp:nvSpPr>
        <dsp:cNvPr id="0" name=""/>
        <dsp:cNvSpPr/>
      </dsp:nvSpPr>
      <dsp:spPr>
        <a:xfrm rot="5400000">
          <a:off x="6351662" y="-2606777"/>
          <a:ext cx="976098" cy="6437376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Usually takes place over email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Usually behavioral, sometimes technical</a:t>
          </a:r>
        </a:p>
      </dsp:txBody>
      <dsp:txXfrm rot="-5400000">
        <a:off x="3621024" y="171510"/>
        <a:ext cx="6389727" cy="880800"/>
      </dsp:txXfrm>
    </dsp:sp>
    <dsp:sp modelId="{73139F50-88A3-4B41-9846-879EC71497B5}">
      <dsp:nvSpPr>
        <dsp:cNvPr id="0" name=""/>
        <dsp:cNvSpPr/>
      </dsp:nvSpPr>
      <dsp:spPr>
        <a:xfrm>
          <a:off x="0" y="1848"/>
          <a:ext cx="3621024" cy="122012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Initial phone screening scheduling and confirmation</a:t>
          </a:r>
        </a:p>
      </dsp:txBody>
      <dsp:txXfrm>
        <a:off x="59561" y="61409"/>
        <a:ext cx="3501902" cy="1101001"/>
      </dsp:txXfrm>
    </dsp:sp>
    <dsp:sp modelId="{B038E047-8CC3-4662-B51B-4435F5110682}">
      <dsp:nvSpPr>
        <dsp:cNvPr id="0" name=""/>
        <dsp:cNvSpPr/>
      </dsp:nvSpPr>
      <dsp:spPr>
        <a:xfrm rot="5400000">
          <a:off x="6351662" y="-1325648"/>
          <a:ext cx="976098" cy="6437376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30 minutes to an hour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Whiteboarding or live coding (like Google docs)</a:t>
          </a:r>
        </a:p>
      </dsp:txBody>
      <dsp:txXfrm rot="-5400000">
        <a:off x="3621024" y="1452639"/>
        <a:ext cx="6389727" cy="880800"/>
      </dsp:txXfrm>
    </dsp:sp>
    <dsp:sp modelId="{098BA21C-9A8E-4622-AE83-899ED3E9E7D9}">
      <dsp:nvSpPr>
        <dsp:cNvPr id="0" name=""/>
        <dsp:cNvSpPr/>
      </dsp:nvSpPr>
      <dsp:spPr>
        <a:xfrm>
          <a:off x="0" y="1282978"/>
          <a:ext cx="3621024" cy="1220123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Phone or Campus Technical Interview</a:t>
          </a:r>
        </a:p>
      </dsp:txBody>
      <dsp:txXfrm>
        <a:off x="59561" y="1342539"/>
        <a:ext cx="3501902" cy="1101001"/>
      </dsp:txXfrm>
    </dsp:sp>
    <dsp:sp modelId="{0683F764-4986-441A-8229-D4573719B2DA}">
      <dsp:nvSpPr>
        <dsp:cNvPr id="0" name=""/>
        <dsp:cNvSpPr/>
      </dsp:nvSpPr>
      <dsp:spPr>
        <a:xfrm rot="5400000">
          <a:off x="6351662" y="-44518"/>
          <a:ext cx="976098" cy="6437376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Company pays for trip to work location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Several (usually up to four) rounds of 1-hour whiteboarding</a:t>
          </a:r>
        </a:p>
      </dsp:txBody>
      <dsp:txXfrm rot="-5400000">
        <a:off x="3621024" y="2733769"/>
        <a:ext cx="6389727" cy="880800"/>
      </dsp:txXfrm>
    </dsp:sp>
    <dsp:sp modelId="{14A50016-B979-4D50-A815-F295BC13D8B2}">
      <dsp:nvSpPr>
        <dsp:cNvPr id="0" name=""/>
        <dsp:cNvSpPr/>
      </dsp:nvSpPr>
      <dsp:spPr>
        <a:xfrm>
          <a:off x="0" y="2564107"/>
          <a:ext cx="3621024" cy="1220123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On-site Technical Interviews</a:t>
          </a:r>
        </a:p>
      </dsp:txBody>
      <dsp:txXfrm>
        <a:off x="59561" y="2623668"/>
        <a:ext cx="3501902" cy="11010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DDF526-D362-4BC3-9CF3-72D67DB7A6D4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712AFF-E72F-4F05-B3CF-95DCC90DE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07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11/19/2020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4584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11/19/2020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5245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11/19/2020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856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11/19/2020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0917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11/19/2020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077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11/19/2020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8855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11/19/2020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906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11/19/2020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8888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11/19/2020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7998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11/19/2020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9549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11/19/2020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7284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7770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91" r:id="rId5"/>
    <p:sldLayoutId id="2147483685" r:id="rId6"/>
    <p:sldLayoutId id="2147483686" r:id="rId7"/>
    <p:sldLayoutId id="2147483687" r:id="rId8"/>
    <p:sldLayoutId id="2147483690" r:id="rId9"/>
    <p:sldLayoutId id="2147483688" r:id="rId10"/>
    <p:sldLayoutId id="2147483689" r:id="rId11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ns.utexas.edu/career-services/students/resume-cover-letter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jpg"/><Relationship Id="rId4" Type="http://schemas.openxmlformats.org/officeDocument/2006/relationships/image" Target="../media/image31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jp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3.jp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3.jp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4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openxmlformats.org/officeDocument/2006/relationships/image" Target="../media/image8.png"/><Relationship Id="rId5" Type="http://schemas.openxmlformats.org/officeDocument/2006/relationships/diagramColors" Target="../diagrams/colors4.xml"/><Relationship Id="rId10" Type="http://schemas.openxmlformats.org/officeDocument/2006/relationships/image" Target="../media/image7.png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9.jp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19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19A33A-3B0B-4B44-AA20-0380B66CD1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814" y="640080"/>
            <a:ext cx="3659246" cy="2850319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Get a Job!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5B21C1-DCE2-46A9-9C10-CDFBAF96DD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814" y="3812134"/>
            <a:ext cx="3659246" cy="2349823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CSC 143</a:t>
            </a:r>
          </a:p>
          <a:p>
            <a:r>
              <a:rPr lang="en-US" sz="1800" dirty="0">
                <a:solidFill>
                  <a:srgbClr val="FFFFFF"/>
                </a:solidFill>
              </a:rPr>
              <a:t>Brian Cui</a:t>
            </a:r>
          </a:p>
        </p:txBody>
      </p:sp>
      <p:cxnSp>
        <p:nvCxnSpPr>
          <p:cNvPr id="58" name="Straight Connector 21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2797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large building&#10;&#10;Description automatically generated">
            <a:extLst>
              <a:ext uri="{FF2B5EF4-FFF2-40B4-BE49-F238E27FC236}">
                <a16:creationId xmlns:a16="http://schemas.microsoft.com/office/drawing/2014/main" id="{DFDC6EE7-022E-4B4E-98DB-6F66D169B7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53" r="19870"/>
          <a:stretch/>
        </p:blipFill>
        <p:spPr>
          <a:xfrm>
            <a:off x="4635095" y="10"/>
            <a:ext cx="755688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1204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29D29-FF81-4936-AF7E-5D04C1377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RECRUITING:</a:t>
            </a:r>
            <a:br>
              <a:rPr lang="en-US" b="1" dirty="0"/>
            </a:br>
            <a:r>
              <a:rPr lang="en-US" dirty="0"/>
              <a:t>What candidates stand out?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B6E9C-EF2B-4079-8B67-308BE3E0F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63701"/>
            <a:ext cx="10058400" cy="4607696"/>
          </a:xfrm>
        </p:spPr>
        <p:txBody>
          <a:bodyPr>
            <a:normAutofit/>
          </a:bodyPr>
          <a:lstStyle/>
          <a:p>
            <a:pPr lvl="1"/>
            <a:r>
              <a:rPr lang="en-US" sz="2800" dirty="0"/>
              <a:t>Strong educational background</a:t>
            </a:r>
          </a:p>
          <a:p>
            <a:pPr lvl="2"/>
            <a:r>
              <a:rPr lang="en-US" sz="2400" dirty="0"/>
              <a:t>Good school, relevant classes, GPA*</a:t>
            </a:r>
          </a:p>
          <a:p>
            <a:pPr lvl="1"/>
            <a:r>
              <a:rPr lang="en-US" sz="2800" dirty="0"/>
              <a:t>Interesting portfolio</a:t>
            </a:r>
          </a:p>
          <a:p>
            <a:pPr lvl="2"/>
            <a:r>
              <a:rPr lang="en-US" sz="2400" dirty="0"/>
              <a:t>Work experience</a:t>
            </a:r>
          </a:p>
          <a:p>
            <a:pPr lvl="2"/>
            <a:r>
              <a:rPr lang="en-US" sz="2400" dirty="0"/>
              <a:t>Personal projects</a:t>
            </a:r>
          </a:p>
          <a:p>
            <a:pPr lvl="2"/>
            <a:r>
              <a:rPr lang="en-US" sz="2400" dirty="0"/>
              <a:t>Extracurriculars and leadership</a:t>
            </a:r>
          </a:p>
          <a:p>
            <a:pPr lvl="1"/>
            <a:r>
              <a:rPr lang="en-US" sz="2800" dirty="0"/>
              <a:t>Relevant skills</a:t>
            </a:r>
          </a:p>
          <a:p>
            <a:pPr lvl="2"/>
            <a:r>
              <a:rPr lang="en-US" sz="2400" dirty="0"/>
              <a:t>Languages, software, etc.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98EA2472-9723-4AB6-8610-F77FE28E6A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12389634"/>
              </p:ext>
            </p:extLst>
          </p:nvPr>
        </p:nvGraphicFramePr>
        <p:xfrm>
          <a:off x="6963033" y="2360142"/>
          <a:ext cx="4192648" cy="30382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212506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14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11B4BA-87A6-4BF2-A39C-DB2EA39C8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078" y="516836"/>
            <a:ext cx="3100136" cy="196023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100" b="1" dirty="0"/>
              <a:t>RECRUITING:</a:t>
            </a:r>
            <a:br>
              <a:rPr lang="en-US" sz="40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40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You Are Your Résumé</a:t>
            </a:r>
          </a:p>
        </p:txBody>
      </p:sp>
      <p:cxnSp>
        <p:nvCxnSpPr>
          <p:cNvPr id="29" name="Straight Connector 16">
            <a:extLst>
              <a:ext uri="{FF2B5EF4-FFF2-40B4-BE49-F238E27FC236}">
                <a16:creationId xmlns:a16="http://schemas.microsoft.com/office/drawing/2014/main" id="{5A0A5CF6-407C-4691-8122-49DF69D00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0927" y="2633962"/>
            <a:ext cx="283464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5154673-1BC6-4719-9328-1EF4151FDE0F}"/>
              </a:ext>
            </a:extLst>
          </p:cNvPr>
          <p:cNvSpPr txBox="1"/>
          <p:nvPr/>
        </p:nvSpPr>
        <p:spPr>
          <a:xfrm>
            <a:off x="590927" y="3505644"/>
            <a:ext cx="3084844" cy="234849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en-US" sz="28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Your resume is often the only thing recruiters know about you.</a:t>
            </a:r>
            <a:r>
              <a:rPr lang="en-US" sz="2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i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It must be perfect.</a:t>
            </a:r>
            <a:endParaRPr lang="en-US" sz="2800" b="1" i="1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2681DC38-4DF1-4473-B495-759159DF1D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" t="2191" r="2338" b="1582"/>
          <a:stretch/>
        </p:blipFill>
        <p:spPr>
          <a:xfrm>
            <a:off x="4324865" y="630194"/>
            <a:ext cx="3410465" cy="49800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6" name="Picture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6D30280B-0846-4470-9EBF-628E840E87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715" y="1466156"/>
            <a:ext cx="4186358" cy="50934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178651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14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16">
            <a:extLst>
              <a:ext uri="{FF2B5EF4-FFF2-40B4-BE49-F238E27FC236}">
                <a16:creationId xmlns:a16="http://schemas.microsoft.com/office/drawing/2014/main" id="{5A0A5CF6-407C-4691-8122-49DF69D00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0927" y="2633962"/>
            <a:ext cx="283464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5154673-1BC6-4719-9328-1EF4151FDE0F}"/>
              </a:ext>
            </a:extLst>
          </p:cNvPr>
          <p:cNvSpPr txBox="1"/>
          <p:nvPr/>
        </p:nvSpPr>
        <p:spPr>
          <a:xfrm>
            <a:off x="590927" y="3505644"/>
            <a:ext cx="3084844" cy="234849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en-US" sz="28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Your resume is often the only thing recruiters know about you.</a:t>
            </a:r>
            <a:r>
              <a:rPr lang="en-US" sz="2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i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It must be perfect.</a:t>
            </a:r>
            <a:endParaRPr lang="en-US" sz="2800" b="1" i="1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6" name="Picture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6D30280B-0846-4470-9EBF-628E840E87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2908" y="-1254345"/>
            <a:ext cx="7432932" cy="9043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Arrow: Left 10">
            <a:extLst>
              <a:ext uri="{FF2B5EF4-FFF2-40B4-BE49-F238E27FC236}">
                <a16:creationId xmlns:a16="http://schemas.microsoft.com/office/drawing/2014/main" id="{DB46C939-BAE3-4095-A52F-1AAC7F002319}"/>
              </a:ext>
            </a:extLst>
          </p:cNvPr>
          <p:cNvSpPr/>
          <p:nvPr/>
        </p:nvSpPr>
        <p:spPr>
          <a:xfrm>
            <a:off x="9630667" y="297284"/>
            <a:ext cx="1717589" cy="673443"/>
          </a:xfrm>
          <a:prstGeom prst="leftArrow">
            <a:avLst/>
          </a:prstGeom>
          <a:solidFill>
            <a:srgbClr val="C00000"/>
          </a:solidFill>
          <a:ln>
            <a:solidFill>
              <a:srgbClr val="7030A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Education</a:t>
            </a:r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269CE225-C874-485B-A73F-161316420433}"/>
              </a:ext>
            </a:extLst>
          </p:cNvPr>
          <p:cNvSpPr/>
          <p:nvPr/>
        </p:nvSpPr>
        <p:spPr>
          <a:xfrm>
            <a:off x="8994973" y="869506"/>
            <a:ext cx="1717589" cy="673443"/>
          </a:xfrm>
          <a:prstGeom prst="leftArrow">
            <a:avLst/>
          </a:prstGeom>
          <a:solidFill>
            <a:srgbClr val="C00000"/>
          </a:solidFill>
          <a:ln>
            <a:solidFill>
              <a:srgbClr val="7030A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Skills</a:t>
            </a:r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5A37335E-1718-4DDC-82EC-A8ED70D70F1D}"/>
              </a:ext>
            </a:extLst>
          </p:cNvPr>
          <p:cNvSpPr/>
          <p:nvPr/>
        </p:nvSpPr>
        <p:spPr>
          <a:xfrm>
            <a:off x="7164113" y="1894528"/>
            <a:ext cx="1717589" cy="673443"/>
          </a:xfrm>
          <a:prstGeom prst="leftArrow">
            <a:avLst/>
          </a:prstGeom>
          <a:solidFill>
            <a:srgbClr val="C00000"/>
          </a:solidFill>
          <a:ln>
            <a:solidFill>
              <a:srgbClr val="7030A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Projects</a:t>
            </a:r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9ABDDCCC-1EEE-439F-AD8A-0FBD83B149CA}"/>
              </a:ext>
            </a:extLst>
          </p:cNvPr>
          <p:cNvSpPr/>
          <p:nvPr/>
        </p:nvSpPr>
        <p:spPr>
          <a:xfrm>
            <a:off x="6572361" y="3702821"/>
            <a:ext cx="2901092" cy="673443"/>
          </a:xfrm>
          <a:prstGeom prst="leftArrow">
            <a:avLst/>
          </a:prstGeom>
          <a:solidFill>
            <a:srgbClr val="C00000"/>
          </a:solidFill>
          <a:ln>
            <a:solidFill>
              <a:srgbClr val="7030A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Professional Experience</a:t>
            </a:r>
          </a:p>
        </p:txBody>
      </p:sp>
      <p:sp>
        <p:nvSpPr>
          <p:cNvPr id="14" name="Arrow: Left 13">
            <a:extLst>
              <a:ext uri="{FF2B5EF4-FFF2-40B4-BE49-F238E27FC236}">
                <a16:creationId xmlns:a16="http://schemas.microsoft.com/office/drawing/2014/main" id="{64DB0B55-6177-4576-9AC6-96B38F26FF95}"/>
              </a:ext>
            </a:extLst>
          </p:cNvPr>
          <p:cNvSpPr/>
          <p:nvPr/>
        </p:nvSpPr>
        <p:spPr>
          <a:xfrm>
            <a:off x="8972258" y="6171083"/>
            <a:ext cx="2074683" cy="673443"/>
          </a:xfrm>
          <a:prstGeom prst="leftArrow">
            <a:avLst/>
          </a:prstGeom>
          <a:solidFill>
            <a:srgbClr val="C00000"/>
          </a:solidFill>
          <a:ln>
            <a:solidFill>
              <a:srgbClr val="7030A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Extracurriculars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63B5B3B0-8D08-4142-8E2F-B3CFE0F48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078" y="519422"/>
            <a:ext cx="3100136" cy="196023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100" b="1" dirty="0"/>
              <a:t>RECRUITING:</a:t>
            </a:r>
            <a:br>
              <a:rPr lang="en-US" sz="40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40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You Are Your Résumé</a:t>
            </a:r>
          </a:p>
        </p:txBody>
      </p:sp>
    </p:spTree>
    <p:extLst>
      <p:ext uri="{BB962C8B-B14F-4D97-AF65-F5344CB8AC3E}">
        <p14:creationId xmlns:p14="http://schemas.microsoft.com/office/powerpoint/2010/main" val="38640762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9" grpId="0" animBg="1"/>
      <p:bldP spid="10" grpId="0" animBg="1"/>
      <p:bldP spid="12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1D18E-4DA8-4676-AEB1-E86815084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RECRUITING:</a:t>
            </a:r>
            <a:br>
              <a:rPr lang="en-US" dirty="0"/>
            </a:br>
            <a:r>
              <a:rPr lang="en-US" dirty="0"/>
              <a:t>How to make a </a:t>
            </a:r>
            <a:r>
              <a:rPr lang="en-US" sz="4800" dirty="0"/>
              <a:t>Résumé</a:t>
            </a:r>
            <a:r>
              <a:rPr lang="en-US" dirty="0"/>
              <a:t>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9FC3B2-E327-4098-9DD1-07C5B0178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0316" y="1898939"/>
            <a:ext cx="5435364" cy="4953195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970884-048E-4443-90E5-04F15B1BF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4166698" cy="2352588"/>
          </a:xfrm>
        </p:spPr>
        <p:txBody>
          <a:bodyPr>
            <a:normAutofit/>
          </a:bodyPr>
          <a:lstStyle/>
          <a:p>
            <a:r>
              <a:rPr lang="en-US" sz="2000" dirty="0"/>
              <a:t>Honestly? Start with Microsoft Word.</a:t>
            </a:r>
          </a:p>
          <a:p>
            <a:pPr lvl="1"/>
            <a:r>
              <a:rPr lang="en-US" sz="2000" dirty="0"/>
              <a:t>Free resume templates in Word</a:t>
            </a:r>
          </a:p>
          <a:p>
            <a:pPr lvl="1"/>
            <a:r>
              <a:rPr lang="en-US" sz="2000" dirty="0"/>
              <a:t>Templates also available online</a:t>
            </a:r>
          </a:p>
          <a:p>
            <a:pPr lvl="2"/>
            <a:r>
              <a:rPr lang="en-US" sz="1600" dirty="0">
                <a:hlinkClick r:id="rId3"/>
              </a:rPr>
              <a:t>https://cns.utexas.edu/career-services/students/resume-cover-letter</a:t>
            </a:r>
            <a:endParaRPr lang="en-US" sz="1600" dirty="0"/>
          </a:p>
          <a:p>
            <a:pPr lvl="1"/>
            <a:r>
              <a:rPr lang="en-US" sz="2000" dirty="0"/>
              <a:t>Build your own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13231A-36D6-4ACD-94FC-AA8AC2706C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6019" y="330775"/>
            <a:ext cx="6655981" cy="6065531"/>
          </a:xfrm>
          <a:prstGeom prst="rect">
            <a:avLst/>
          </a:prstGeom>
        </p:spPr>
      </p:pic>
      <p:pic>
        <p:nvPicPr>
          <p:cNvPr id="10" name="Graphic 9" descr="Star">
            <a:extLst>
              <a:ext uri="{FF2B5EF4-FFF2-40B4-BE49-F238E27FC236}">
                <a16:creationId xmlns:a16="http://schemas.microsoft.com/office/drawing/2014/main" id="{C217AF13-7451-4522-81F4-197B25C6B7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89429" y="3854732"/>
            <a:ext cx="306142" cy="30614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933F1E6-BA74-4699-B639-5E2B8FFAE9ED}"/>
              </a:ext>
            </a:extLst>
          </p:cNvPr>
          <p:cNvSpPr txBox="1"/>
          <p:nvPr/>
        </p:nvSpPr>
        <p:spPr>
          <a:xfrm>
            <a:off x="1097280" y="4831630"/>
            <a:ext cx="4106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Overall design doesn't matter </a:t>
            </a:r>
            <a:r>
              <a:rPr lang="en-US" i="1" dirty="0"/>
              <a:t>that </a:t>
            </a:r>
            <a:r>
              <a:rPr lang="en-US" dirty="0"/>
              <a:t>much,</a:t>
            </a:r>
          </a:p>
          <a:p>
            <a:r>
              <a:rPr lang="en-US" dirty="0"/>
              <a:t>All resumes are about the same</a:t>
            </a:r>
          </a:p>
        </p:txBody>
      </p:sp>
    </p:spTree>
    <p:extLst>
      <p:ext uri="{BB962C8B-B14F-4D97-AF65-F5344CB8AC3E}">
        <p14:creationId xmlns:p14="http://schemas.microsoft.com/office/powerpoint/2010/main" val="28037397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9B4056F-1959-4627-A683-77F6C0603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BBA408-BAD8-4B00-9698-FBC8CB8C1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97" y="1652381"/>
            <a:ext cx="11856971" cy="154140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8D7349B-C9FA-4FCE-A1FF-948F460A3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554906"/>
            <a:ext cx="12188952" cy="230309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560FEA-ECE4-444B-9003-AB9EE9B7A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8" y="4905301"/>
            <a:ext cx="4988879" cy="1554485"/>
          </a:xfrm>
        </p:spPr>
        <p:txBody>
          <a:bodyPr anchor="ctr">
            <a:normAutofit/>
          </a:bodyPr>
          <a:lstStyle/>
          <a:p>
            <a:pPr algn="r"/>
            <a:r>
              <a:rPr lang="en-US" sz="3200" b="1" dirty="0">
                <a:solidFill>
                  <a:srgbClr val="FFFFFF"/>
                </a:solidFill>
              </a:rPr>
              <a:t>RECRUITING:</a:t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Section: Education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5646586-8E5D-4A2B-BDA9-01CE28AC8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0770" y="5247564"/>
            <a:ext cx="0" cy="87345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C91AE-0C45-4FA7-B61E-80F70AE1F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4301" y="4905300"/>
            <a:ext cx="5493699" cy="1554485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List school and dates</a:t>
            </a:r>
            <a:br>
              <a:rPr lang="en-US" sz="2400" b="1" dirty="0">
                <a:solidFill>
                  <a:srgbClr val="FFFFFF"/>
                </a:solidFill>
              </a:rPr>
            </a:br>
            <a:r>
              <a:rPr lang="en-US" sz="2400" dirty="0">
                <a:solidFill>
                  <a:srgbClr val="FFFFFF"/>
                </a:solidFill>
              </a:rPr>
              <a:t>Show GPA? Rule of thumb is YES if &gt;3.0</a:t>
            </a:r>
          </a:p>
        </p:txBody>
      </p:sp>
    </p:spTree>
    <p:extLst>
      <p:ext uri="{BB962C8B-B14F-4D97-AF65-F5344CB8AC3E}">
        <p14:creationId xmlns:p14="http://schemas.microsoft.com/office/powerpoint/2010/main" val="42936705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9B4056F-1959-4627-A683-77F6C0603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D7349B-C9FA-4FCE-A1FF-948F460A3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554906"/>
            <a:ext cx="12188952" cy="230309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560FEA-ECE4-444B-9003-AB9EE9B7A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8" y="4905301"/>
            <a:ext cx="4988879" cy="1554485"/>
          </a:xfrm>
        </p:spPr>
        <p:txBody>
          <a:bodyPr anchor="ctr">
            <a:normAutofit/>
          </a:bodyPr>
          <a:lstStyle/>
          <a:p>
            <a:pPr algn="r"/>
            <a:r>
              <a:rPr lang="en-US" sz="3200" b="1" dirty="0">
                <a:solidFill>
                  <a:srgbClr val="FFFFFF"/>
                </a:solidFill>
              </a:rPr>
              <a:t>RECRUITING:</a:t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Section: Experience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5646586-8E5D-4A2B-BDA9-01CE28AC8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0770" y="5247564"/>
            <a:ext cx="0" cy="87345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C91AE-0C45-4FA7-B61E-80F70AE1F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4301" y="4905300"/>
            <a:ext cx="5493699" cy="1554485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Professional BS? </a:t>
            </a:r>
            <a:r>
              <a:rPr lang="en-US" sz="2400" dirty="0" err="1">
                <a:solidFill>
                  <a:srgbClr val="FFFFFF"/>
                </a:solidFill>
              </a:rPr>
              <a:t>Sorta</a:t>
            </a:r>
            <a:r>
              <a:rPr lang="en-US" sz="2400" dirty="0">
                <a:solidFill>
                  <a:srgbClr val="FFFFFF"/>
                </a:solidFill>
              </a:rPr>
              <a:t>.</a:t>
            </a:r>
            <a:br>
              <a:rPr lang="en-US" sz="2400" dirty="0">
                <a:solidFill>
                  <a:srgbClr val="FFFFFF"/>
                </a:solidFill>
              </a:rPr>
            </a:br>
            <a:r>
              <a:rPr lang="en-US" sz="2400" dirty="0">
                <a:solidFill>
                  <a:srgbClr val="FFFFFF"/>
                </a:solidFill>
              </a:rPr>
              <a:t>Be descriptive and interesting.</a:t>
            </a:r>
            <a:br>
              <a:rPr lang="en-US" sz="2400" dirty="0">
                <a:solidFill>
                  <a:srgbClr val="FFFFFF"/>
                </a:solidFill>
              </a:rPr>
            </a:br>
            <a:r>
              <a:rPr lang="en-US" sz="2400" dirty="0">
                <a:solidFill>
                  <a:srgbClr val="FFFFFF"/>
                </a:solidFill>
              </a:rPr>
              <a:t>Keywords/Buzzwords fine, don't overdo it.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CF76AE-29C4-4905-A446-A871A0FDC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575" y="506446"/>
            <a:ext cx="11303452" cy="340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622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9B4056F-1959-4627-A683-77F6C0603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D7349B-C9FA-4FCE-A1FF-948F460A3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554906"/>
            <a:ext cx="12188952" cy="230309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560FEA-ECE4-444B-9003-AB9EE9B7A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8" y="4905301"/>
            <a:ext cx="4988879" cy="1554485"/>
          </a:xfrm>
        </p:spPr>
        <p:txBody>
          <a:bodyPr anchor="ctr">
            <a:normAutofit/>
          </a:bodyPr>
          <a:lstStyle/>
          <a:p>
            <a:pPr algn="r"/>
            <a:r>
              <a:rPr lang="en-US" sz="3200" b="1" dirty="0">
                <a:solidFill>
                  <a:srgbClr val="FFFFFF"/>
                </a:solidFill>
              </a:rPr>
              <a:t>RECRUITING:</a:t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Section: Projects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5646586-8E5D-4A2B-BDA9-01CE28AC8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0770" y="5247564"/>
            <a:ext cx="0" cy="87345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C91AE-0C45-4FA7-B61E-80F70AE1F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4301" y="4606188"/>
            <a:ext cx="5493699" cy="2183850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Excellent substitute for "Experience"</a:t>
            </a:r>
            <a:br>
              <a:rPr lang="en-US" sz="2400" dirty="0">
                <a:solidFill>
                  <a:srgbClr val="FFFFFF"/>
                </a:solidFill>
              </a:rPr>
            </a:br>
            <a:r>
              <a:rPr lang="en-US" sz="2400" dirty="0">
                <a:solidFill>
                  <a:srgbClr val="FFFFFF"/>
                </a:solidFill>
              </a:rPr>
              <a:t>Projects should be interesting; they don't have to be novel.</a:t>
            </a:r>
            <a:br>
              <a:rPr lang="en-US" sz="2400" dirty="0">
                <a:solidFill>
                  <a:srgbClr val="FFFFFF"/>
                </a:solidFill>
              </a:rPr>
            </a:br>
            <a:r>
              <a:rPr lang="en-US" sz="2400" dirty="0">
                <a:solidFill>
                  <a:srgbClr val="FFFFFF"/>
                </a:solidFill>
              </a:rPr>
              <a:t>Find something cool, learn about it.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C38664-52BE-4E2C-8C3D-C16E593F5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625" y="904097"/>
            <a:ext cx="11449352" cy="279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885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9B4056F-1959-4627-A683-77F6C0603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D7349B-C9FA-4FCE-A1FF-948F460A3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554906"/>
            <a:ext cx="12188952" cy="230309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560FEA-ECE4-444B-9003-AB9EE9B7A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8" y="4905301"/>
            <a:ext cx="4988879" cy="1554485"/>
          </a:xfrm>
        </p:spPr>
        <p:txBody>
          <a:bodyPr anchor="ctr">
            <a:normAutofit/>
          </a:bodyPr>
          <a:lstStyle/>
          <a:p>
            <a:pPr algn="r"/>
            <a:r>
              <a:rPr lang="en-US" sz="3200" b="1" dirty="0">
                <a:solidFill>
                  <a:srgbClr val="FFFFFF"/>
                </a:solidFill>
              </a:rPr>
              <a:t>RECRUITING:</a:t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Section: Extras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5646586-8E5D-4A2B-BDA9-01CE28AC8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0770" y="5247564"/>
            <a:ext cx="0" cy="87345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C91AE-0C45-4FA7-B61E-80F70AE1F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4301" y="4606188"/>
            <a:ext cx="5493699" cy="2183850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Extracurriculars are icing on the cake</a:t>
            </a:r>
            <a:br>
              <a:rPr lang="en-US" sz="2400" dirty="0">
                <a:solidFill>
                  <a:srgbClr val="FFFFFF"/>
                </a:solidFill>
              </a:rPr>
            </a:br>
            <a:r>
              <a:rPr lang="en-US" sz="2400" dirty="0">
                <a:solidFill>
                  <a:srgbClr val="FFFFFF"/>
                </a:solidFill>
              </a:rPr>
              <a:t>Participation in community events (e.g. hackathons, volunteering) show initiative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9C26AA-C996-49D0-BE91-BE68ACD90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07" y="326066"/>
            <a:ext cx="11693351" cy="376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5442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3B7DA-DC2E-4F57-92CE-FFEA44BE3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RECRUITING:</a:t>
            </a:r>
            <a:br>
              <a:rPr lang="en-US" b="1" dirty="0"/>
            </a:br>
            <a:r>
              <a:rPr lang="en-US" dirty="0"/>
              <a:t>Extra Pro-Tips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018D3-3889-4CD5-B9FC-568587B10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22780"/>
            <a:ext cx="5099635" cy="4190154"/>
          </a:xfrm>
        </p:spPr>
        <p:txBody>
          <a:bodyPr>
            <a:normAutofit/>
          </a:bodyPr>
          <a:lstStyle/>
          <a:p>
            <a:pPr lvl="1"/>
            <a:r>
              <a:rPr lang="en-US" sz="2400" dirty="0"/>
              <a:t>Keep your resume to one page max</a:t>
            </a:r>
          </a:p>
          <a:p>
            <a:pPr lvl="1"/>
            <a:r>
              <a:rPr lang="en-US" sz="2400" b="1" dirty="0"/>
              <a:t>No typos</a:t>
            </a:r>
            <a:r>
              <a:rPr lang="en-US" sz="2400" dirty="0"/>
              <a:t>. Professionalism counts</a:t>
            </a:r>
          </a:p>
          <a:p>
            <a:pPr lvl="1"/>
            <a:r>
              <a:rPr lang="en-US" sz="2400" b="1" dirty="0"/>
              <a:t>More is better</a:t>
            </a:r>
            <a:r>
              <a:rPr lang="en-US" sz="2400" dirty="0"/>
              <a:t>, but don't overdo it</a:t>
            </a:r>
            <a:endParaRPr lang="en-US" sz="2400" b="1" dirty="0"/>
          </a:p>
          <a:p>
            <a:pPr lvl="1"/>
            <a:r>
              <a:rPr lang="en-US" sz="2400" dirty="0"/>
              <a:t>Be proactive with recruiters</a:t>
            </a:r>
          </a:p>
          <a:p>
            <a:pPr lvl="2"/>
            <a:r>
              <a:rPr lang="en-US" sz="2000" dirty="0"/>
              <a:t>Get business cards</a:t>
            </a:r>
          </a:p>
          <a:p>
            <a:pPr lvl="2"/>
            <a:r>
              <a:rPr lang="en-US" sz="2000" dirty="0"/>
              <a:t>Send emails and check in</a:t>
            </a:r>
          </a:p>
          <a:p>
            <a:pPr lvl="2"/>
            <a:r>
              <a:rPr lang="en-US" sz="2000" dirty="0"/>
              <a:t>Attend special recruiting events</a:t>
            </a:r>
          </a:p>
          <a:p>
            <a:pPr lvl="1"/>
            <a:r>
              <a:rPr lang="en-US" sz="2400" dirty="0"/>
              <a:t>Be comfortable with rejection</a:t>
            </a:r>
          </a:p>
          <a:p>
            <a:pPr lvl="2"/>
            <a:r>
              <a:rPr lang="en-US" sz="2000" dirty="0"/>
              <a:t>No company is "the company"</a:t>
            </a:r>
          </a:p>
          <a:p>
            <a:pPr lvl="2"/>
            <a:r>
              <a:rPr lang="en-US" sz="2000" dirty="0"/>
              <a:t>Expect to be </a:t>
            </a:r>
            <a:r>
              <a:rPr lang="en-US" sz="2000" b="1" dirty="0"/>
              <a:t>ghosted often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FA53A5-54A6-4126-BE0D-45496B02C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5832" y="286603"/>
            <a:ext cx="4649848" cy="60117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509005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20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4" name="Straight Connector 22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24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433750-2F05-41A4-9146-C8AF1C16C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814" y="640080"/>
            <a:ext cx="3659246" cy="28503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b="1" kern="1200" spc="-5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INTERVIEWING</a:t>
            </a:r>
          </a:p>
        </p:txBody>
      </p:sp>
      <p:cxnSp>
        <p:nvCxnSpPr>
          <p:cNvPr id="36" name="Straight Connector 26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2797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person standing in a room&#10;&#10;Description automatically generated">
            <a:extLst>
              <a:ext uri="{FF2B5EF4-FFF2-40B4-BE49-F238E27FC236}">
                <a16:creationId xmlns:a16="http://schemas.microsoft.com/office/drawing/2014/main" id="{261C1147-C6B9-4A71-9BE3-86A602153F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446" b="-1"/>
          <a:stretch/>
        </p:blipFill>
        <p:spPr>
          <a:xfrm>
            <a:off x="4635095" y="10"/>
            <a:ext cx="755688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4564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1FD4B-3D72-4407-B58D-998E297A8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Disclaimer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AA7F7-638B-4002-A6CD-096E5DD82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1934" y="2868140"/>
            <a:ext cx="5463746" cy="3760891"/>
          </a:xfrm>
        </p:spPr>
        <p:txBody>
          <a:bodyPr>
            <a:normAutofit/>
          </a:bodyPr>
          <a:lstStyle/>
          <a:p>
            <a:r>
              <a:rPr lang="en-US" sz="3200" dirty="0"/>
              <a:t>But I have…</a:t>
            </a:r>
          </a:p>
          <a:p>
            <a:pPr lvl="1"/>
            <a:r>
              <a:rPr lang="en-US" sz="2800" dirty="0"/>
              <a:t>Been in your shoes, not long ago</a:t>
            </a:r>
          </a:p>
          <a:p>
            <a:pPr lvl="1"/>
            <a:r>
              <a:rPr lang="en-US" sz="2800" dirty="0"/>
              <a:t>Was an intern, not long ago</a:t>
            </a:r>
          </a:p>
          <a:p>
            <a:pPr lvl="1"/>
            <a:r>
              <a:rPr lang="en-US" sz="2800" dirty="0"/>
              <a:t>Interviewed, not long ago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82735F4-7021-4E48-94D4-1C9E021FBDCB}"/>
              </a:ext>
            </a:extLst>
          </p:cNvPr>
          <p:cNvSpPr txBox="1">
            <a:spLocks/>
          </p:cNvSpPr>
          <p:nvPr/>
        </p:nvSpPr>
        <p:spPr>
          <a:xfrm>
            <a:off x="1097280" y="286814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I am…</a:t>
            </a:r>
          </a:p>
          <a:p>
            <a:pPr lvl="1"/>
            <a:r>
              <a:rPr lang="en-US" sz="2800" dirty="0"/>
              <a:t>Not a recruiter</a:t>
            </a:r>
          </a:p>
          <a:p>
            <a:pPr lvl="1"/>
            <a:r>
              <a:rPr lang="en-US" sz="2800" dirty="0"/>
              <a:t>Not a career expert</a:t>
            </a:r>
          </a:p>
          <a:p>
            <a:pPr lvl="1"/>
            <a:r>
              <a:rPr lang="en-US" sz="2800" dirty="0"/>
              <a:t>Not a hiring manager</a:t>
            </a:r>
          </a:p>
        </p:txBody>
      </p:sp>
    </p:spTree>
    <p:extLst>
      <p:ext uri="{BB962C8B-B14F-4D97-AF65-F5344CB8AC3E}">
        <p14:creationId xmlns:p14="http://schemas.microsoft.com/office/powerpoint/2010/main" val="20647524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FA173-F100-4A73-B6DE-2619FD408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b="1" dirty="0"/>
              <a:t>INTERVIEWING:</a:t>
            </a:r>
            <a:br>
              <a:rPr lang="en-US" sz="4300" dirty="0"/>
            </a:br>
            <a:r>
              <a:rPr lang="en-US" sz="4300" dirty="0"/>
              <a:t>Timeline </a:t>
            </a:r>
            <a:r>
              <a:rPr lang="en-US" sz="3200" dirty="0"/>
              <a:t>(for most companies)</a:t>
            </a:r>
            <a:endParaRPr lang="en-US" sz="4300" b="1" dirty="0"/>
          </a:p>
        </p:txBody>
      </p:sp>
      <p:graphicFrame>
        <p:nvGraphicFramePr>
          <p:cNvPr id="37" name="Content Placeholder 2">
            <a:extLst>
              <a:ext uri="{FF2B5EF4-FFF2-40B4-BE49-F238E27FC236}">
                <a16:creationId xmlns:a16="http://schemas.microsoft.com/office/drawing/2014/main" id="{E8BBC27A-82B0-4C81-91AA-E417A7EF68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9791148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591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EEDCA-447D-4A34-88D8-80323FC60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INTERVIEWING:</a:t>
            </a:r>
            <a:br>
              <a:rPr lang="en-US" sz="6600" dirty="0"/>
            </a:br>
            <a:r>
              <a:rPr lang="en-US" sz="4400" dirty="0"/>
              <a:t>What to Expect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09F4D-B4C4-4C74-B9B4-8456FFBFA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4648612" cy="4463195"/>
          </a:xfrm>
        </p:spPr>
        <p:txBody>
          <a:bodyPr>
            <a:normAutofit/>
          </a:bodyPr>
          <a:lstStyle/>
          <a:p>
            <a:r>
              <a:rPr lang="en-US" sz="2400" b="1" dirty="0"/>
              <a:t>One</a:t>
            </a:r>
            <a:r>
              <a:rPr lang="en-US" sz="2400" dirty="0"/>
              <a:t> "difficult" technical problem</a:t>
            </a:r>
          </a:p>
          <a:p>
            <a:pPr lvl="1"/>
            <a:r>
              <a:rPr lang="en-US" sz="2000" i="1" dirty="0"/>
              <a:t>Reverse a singly linked list.</a:t>
            </a:r>
          </a:p>
          <a:p>
            <a:pPr lvl="1"/>
            <a:r>
              <a:rPr lang="en-US" sz="2000" i="1" dirty="0"/>
              <a:t>Implement a queue using two stacks.</a:t>
            </a:r>
          </a:p>
          <a:p>
            <a:pPr lvl="1"/>
            <a:r>
              <a:rPr lang="en-US" sz="2000" i="1" dirty="0"/>
              <a:t>Merge two sorted lists into a single sorted list.</a:t>
            </a:r>
          </a:p>
          <a:p>
            <a:pPr lvl="1"/>
            <a:r>
              <a:rPr lang="en-US" sz="2000" i="1" dirty="0"/>
              <a:t>Print a tree in row order.</a:t>
            </a:r>
          </a:p>
          <a:p>
            <a:pPr lvl="1"/>
            <a:r>
              <a:rPr lang="en-US" sz="2000" i="1" dirty="0"/>
              <a:t>Find the subrange in an array of integers that has the greatest sum.</a:t>
            </a:r>
          </a:p>
          <a:p>
            <a:pPr lvl="1"/>
            <a:r>
              <a:rPr lang="en-US" sz="2000" dirty="0"/>
              <a:t>In-person? </a:t>
            </a:r>
            <a:r>
              <a:rPr lang="en-US" sz="2000" b="1" dirty="0"/>
              <a:t>Whiteboard only</a:t>
            </a:r>
          </a:p>
          <a:p>
            <a:pPr lvl="1"/>
            <a:r>
              <a:rPr lang="en-US" sz="2000" b="1" dirty="0"/>
              <a:t>No IDE, no test cases, no documentation</a:t>
            </a:r>
            <a:endParaRPr lang="en-US" sz="2000"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4C34662A-EAF9-4252-96C5-2B825CEF39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892" y="1525163"/>
            <a:ext cx="2695832" cy="38076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71F4A0A5-E8E1-44D5-8B03-4A3E41F3F4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7968" y="961225"/>
            <a:ext cx="3066123" cy="46211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53243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53A78-0C61-424C-9BAF-EB3D974D5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INTERVIEWING:</a:t>
            </a:r>
            <a:br>
              <a:rPr lang="en-US" sz="7200" dirty="0"/>
            </a:br>
            <a:r>
              <a:rPr lang="en-US" sz="4800" dirty="0"/>
              <a:t>How to Prepare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D0674-892F-4068-9F38-8CA4C1B69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3760891"/>
          </a:xfrm>
        </p:spPr>
        <p:txBody>
          <a:bodyPr>
            <a:normAutofit/>
          </a:bodyPr>
          <a:lstStyle/>
          <a:p>
            <a:pPr lvl="1"/>
            <a:r>
              <a:rPr lang="en-US" sz="2800" b="1" dirty="0"/>
              <a:t>Practice, Practice, Practice</a:t>
            </a:r>
          </a:p>
          <a:p>
            <a:pPr lvl="2"/>
            <a:r>
              <a:rPr lang="en-US" sz="2400" dirty="0"/>
              <a:t>Write code with </a:t>
            </a:r>
            <a:r>
              <a:rPr lang="en-US" sz="2400" b="1" dirty="0"/>
              <a:t>pen and paper</a:t>
            </a:r>
          </a:p>
          <a:p>
            <a:pPr lvl="2"/>
            <a:r>
              <a:rPr lang="en-US" sz="2400" dirty="0"/>
              <a:t>Have a friend interview you</a:t>
            </a:r>
          </a:p>
          <a:p>
            <a:pPr lvl="2"/>
            <a:r>
              <a:rPr lang="en-US" sz="2400" dirty="0" err="1"/>
              <a:t>Leetcode</a:t>
            </a:r>
            <a:r>
              <a:rPr lang="en-US" sz="2400" dirty="0"/>
              <a:t>, </a:t>
            </a:r>
            <a:r>
              <a:rPr lang="en-US" sz="2400" dirty="0" err="1"/>
              <a:t>HackerRank</a:t>
            </a:r>
            <a:r>
              <a:rPr lang="en-US" sz="2400" dirty="0"/>
              <a:t>, </a:t>
            </a:r>
            <a:r>
              <a:rPr lang="en-US" sz="2400" dirty="0" err="1"/>
              <a:t>CareerCup</a:t>
            </a:r>
            <a:endParaRPr lang="en-US" sz="2400" dirty="0"/>
          </a:p>
          <a:p>
            <a:pPr lvl="1"/>
            <a:r>
              <a:rPr lang="en-US" sz="2800" dirty="0"/>
              <a:t>Learn the company, bring questions</a:t>
            </a:r>
          </a:p>
          <a:p>
            <a:pPr lvl="1"/>
            <a:r>
              <a:rPr lang="en-US" sz="2800" dirty="0"/>
              <a:t>Be a people person*</a:t>
            </a:r>
          </a:p>
          <a:p>
            <a:pPr lvl="2"/>
            <a:r>
              <a:rPr lang="en-US" sz="2400" dirty="0"/>
              <a:t>Be friendly, not sassy</a:t>
            </a:r>
          </a:p>
          <a:p>
            <a:pPr lvl="2"/>
            <a:r>
              <a:rPr lang="en-US" sz="2400" dirty="0"/>
              <a:t>Be thankful and open-minded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73C0D2D-5FFF-424A-A9FD-DFE3356ED3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6" t="1861" r="971" b="2532"/>
          <a:stretch/>
        </p:blipFill>
        <p:spPr>
          <a:xfrm>
            <a:off x="6592346" y="564563"/>
            <a:ext cx="5053849" cy="295126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 descr="A person standing next to a person&#10;&#10;Description automatically generated">
            <a:extLst>
              <a:ext uri="{FF2B5EF4-FFF2-40B4-BE49-F238E27FC236}">
                <a16:creationId xmlns:a16="http://schemas.microsoft.com/office/drawing/2014/main" id="{CC42455E-D83A-44D4-813B-44E7180808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685" y="3796445"/>
            <a:ext cx="4336510" cy="24392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445039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73ECEC8-0F24-45B8-950F-35FC94BCE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5E0B3A-CBBC-4466-9BCC-84441241D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7" y="634946"/>
            <a:ext cx="3690257" cy="1450757"/>
          </a:xfrm>
        </p:spPr>
        <p:txBody>
          <a:bodyPr>
            <a:normAutofit/>
          </a:bodyPr>
          <a:lstStyle/>
          <a:p>
            <a:r>
              <a:rPr lang="en-US" sz="4700"/>
              <a:t>Do Your Research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9EB8C68-FF1B-4849-867B-32D29B19F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0797" y="2250460"/>
            <a:ext cx="34747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951D9-7466-4793-BFB7-776B6F717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257" y="2407436"/>
            <a:ext cx="3690257" cy="3461658"/>
          </a:xfrm>
        </p:spPr>
        <p:txBody>
          <a:bodyPr>
            <a:normAutofit/>
          </a:bodyPr>
          <a:lstStyle/>
          <a:p>
            <a:r>
              <a:rPr lang="en-US" sz="1900" i="1" dirty="0"/>
              <a:t>"Knowing is half the battle."</a:t>
            </a:r>
            <a:br>
              <a:rPr lang="en-US" sz="1900" i="1" dirty="0"/>
            </a:br>
            <a:r>
              <a:rPr lang="en-US" sz="1900" i="1" dirty="0"/>
              <a:t>		             </a:t>
            </a:r>
            <a:r>
              <a:rPr lang="en-US" sz="1900" dirty="0"/>
              <a:t>– GI Joe</a:t>
            </a:r>
          </a:p>
          <a:p>
            <a:br>
              <a:rPr lang="en-US" sz="2400" b="1" dirty="0"/>
            </a:br>
            <a:r>
              <a:rPr lang="en-US" sz="2400" b="1" dirty="0"/>
              <a:t>Glassdoor</a:t>
            </a:r>
            <a:r>
              <a:rPr lang="en-US" sz="2400" dirty="0"/>
              <a:t> (glassdoor.com) is an excellent resource for job reviews and insights.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2448E2-B30B-4746-9B25-21A6E8765A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6849" r="3145" b="2"/>
          <a:stretch/>
        </p:blipFill>
        <p:spPr>
          <a:xfrm>
            <a:off x="2985189" y="326069"/>
            <a:ext cx="9206810" cy="5607153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8B53612E-ADB2-4457-9688-89506397A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061530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23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ADB213-1BC3-4A7D-B4D9-AB4C46DB2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814" y="640080"/>
            <a:ext cx="3659246" cy="28503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b="1" kern="1200" spc="-5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OFFER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2797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Content Placeholder 14" descr="A picture containing woman, black, front, man&#10;&#10;Description automatically generated">
            <a:extLst>
              <a:ext uri="{FF2B5EF4-FFF2-40B4-BE49-F238E27FC236}">
                <a16:creationId xmlns:a16="http://schemas.microsoft.com/office/drawing/2014/main" id="{38097FDC-B4B3-4D15-B0EE-D6E102DFB1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5" r="10753" b="-2"/>
          <a:stretch/>
        </p:blipFill>
        <p:spPr>
          <a:xfrm>
            <a:off x="4635095" y="10"/>
            <a:ext cx="755688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1781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05FDC-AC48-4400-B899-AED4F9828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z="4000" b="1" dirty="0"/>
              <a:t>THE OFFER:</a:t>
            </a:r>
            <a:br>
              <a:rPr lang="en-US" dirty="0"/>
            </a:br>
            <a:r>
              <a:rPr lang="en-US" dirty="0"/>
              <a:t>Compensation and 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5A366-A895-48B4-9556-42EFFF851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119604"/>
          </a:xfrm>
        </p:spPr>
        <p:txBody>
          <a:bodyPr>
            <a:normAutofit/>
          </a:bodyPr>
          <a:lstStyle/>
          <a:p>
            <a:r>
              <a:rPr lang="en-US" sz="2400" dirty="0"/>
              <a:t>Offers come with standard information:</a:t>
            </a:r>
          </a:p>
          <a:p>
            <a:pPr lvl="1"/>
            <a:r>
              <a:rPr lang="en-US" sz="2000" dirty="0"/>
              <a:t>Work Location</a:t>
            </a:r>
          </a:p>
          <a:p>
            <a:pPr lvl="1"/>
            <a:r>
              <a:rPr lang="en-US" sz="2000" dirty="0"/>
              <a:t>Work Dates (if contracted)</a:t>
            </a:r>
          </a:p>
          <a:p>
            <a:r>
              <a:rPr lang="en-US" sz="2400" dirty="0"/>
              <a:t>And, </a:t>
            </a:r>
            <a:r>
              <a:rPr lang="en-US" sz="2400" b="1" dirty="0"/>
              <a:t>monetary compensation</a:t>
            </a:r>
            <a:r>
              <a:rPr lang="en-US" sz="2400" dirty="0"/>
              <a:t>:</a:t>
            </a:r>
          </a:p>
          <a:p>
            <a:pPr lvl="1"/>
            <a:r>
              <a:rPr lang="en-US" sz="2000" dirty="0"/>
              <a:t>Hourly or Salaried Pay</a:t>
            </a:r>
          </a:p>
          <a:p>
            <a:r>
              <a:rPr lang="en-US" sz="2400" dirty="0"/>
              <a:t>Plus, </a:t>
            </a:r>
            <a:r>
              <a:rPr lang="en-US" sz="2400" b="1" dirty="0"/>
              <a:t>bonuses (FTE only):</a:t>
            </a:r>
          </a:p>
          <a:p>
            <a:pPr lvl="1"/>
            <a:r>
              <a:rPr lang="en-US" sz="2000" b="1" dirty="0"/>
              <a:t>Signing Bonus</a:t>
            </a:r>
          </a:p>
          <a:p>
            <a:pPr lvl="1"/>
            <a:r>
              <a:rPr lang="en-US" sz="2000" b="1" dirty="0"/>
              <a:t>Starting Bonus</a:t>
            </a:r>
          </a:p>
          <a:p>
            <a:pPr lvl="1"/>
            <a:r>
              <a:rPr lang="en-US" sz="2000" b="1" dirty="0"/>
              <a:t>Stock Bonus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B1B295D-E535-467D-A5B8-F9AEFF3335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3070" y="1737360"/>
            <a:ext cx="3755420" cy="48616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 descr="A picture containing person, outdoor, man, building&#10;&#10;Description automatically generated">
            <a:extLst>
              <a:ext uri="{FF2B5EF4-FFF2-40B4-BE49-F238E27FC236}">
                <a16:creationId xmlns:a16="http://schemas.microsoft.com/office/drawing/2014/main" id="{4FFB8DCF-9D23-434F-BA7A-3E7B9CCABA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6983" y="3726752"/>
            <a:ext cx="1530507" cy="232853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169741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05FDC-AC48-4400-B899-AED4F9828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z="4000" b="1" dirty="0"/>
              <a:t>THE OFFER:</a:t>
            </a:r>
            <a:br>
              <a:rPr lang="en-US" dirty="0"/>
            </a:br>
            <a:r>
              <a:rPr lang="en-US" dirty="0"/>
              <a:t>Negotiation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5A366-A895-48B4-9556-42EFFF851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529227"/>
            <a:ext cx="10058400" cy="2445265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Post-Offer</a:t>
            </a:r>
            <a:r>
              <a:rPr lang="en-US" sz="4000" dirty="0"/>
              <a:t> </a:t>
            </a:r>
            <a:r>
              <a:rPr lang="en-US" sz="4000" b="1" dirty="0"/>
              <a:t>Prime Directive:</a:t>
            </a:r>
            <a:br>
              <a:rPr lang="en-US" sz="5400" b="1" dirty="0"/>
            </a:br>
            <a:r>
              <a:rPr lang="en-US" sz="5400" dirty="0"/>
              <a:t>Always Negotiate Compensation!</a:t>
            </a:r>
            <a:endParaRPr lang="en-US" sz="5400" b="1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B1B295D-E535-467D-A5B8-F9AEFF3335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398" y="456716"/>
            <a:ext cx="1957121" cy="253361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 descr="A picture containing person, outdoor, man, building&#10;&#10;Description automatically generated">
            <a:extLst>
              <a:ext uri="{FF2B5EF4-FFF2-40B4-BE49-F238E27FC236}">
                <a16:creationId xmlns:a16="http://schemas.microsoft.com/office/drawing/2014/main" id="{4FFB8DCF-9D23-434F-BA7A-3E7B9CCABA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0440" y="456716"/>
            <a:ext cx="1663401" cy="25307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E7DE689F-8DDD-4EAC-853D-9A1F0BF959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6762" y="456716"/>
            <a:ext cx="1917099" cy="127574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 descr="A person standing in front of a window&#10;&#10;Description automatically generated">
            <a:extLst>
              <a:ext uri="{FF2B5EF4-FFF2-40B4-BE49-F238E27FC236}">
                <a16:creationId xmlns:a16="http://schemas.microsoft.com/office/drawing/2014/main" id="{DE767C32-3CAD-4A2C-A71D-5005B1B747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6761" y="2144957"/>
            <a:ext cx="1917099" cy="8424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Arrow: Up 9">
            <a:extLst>
              <a:ext uri="{FF2B5EF4-FFF2-40B4-BE49-F238E27FC236}">
                <a16:creationId xmlns:a16="http://schemas.microsoft.com/office/drawing/2014/main" id="{9630246B-244E-44E8-A2F4-5FDF6E73C7DE}"/>
              </a:ext>
            </a:extLst>
          </p:cNvPr>
          <p:cNvSpPr/>
          <p:nvPr/>
        </p:nvSpPr>
        <p:spPr>
          <a:xfrm>
            <a:off x="2168611" y="5171303"/>
            <a:ext cx="667265" cy="101325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Up 10">
            <a:extLst>
              <a:ext uri="{FF2B5EF4-FFF2-40B4-BE49-F238E27FC236}">
                <a16:creationId xmlns:a16="http://schemas.microsoft.com/office/drawing/2014/main" id="{FF9ECA13-76BC-435A-A2CC-E1B43A687035}"/>
              </a:ext>
            </a:extLst>
          </p:cNvPr>
          <p:cNvSpPr/>
          <p:nvPr/>
        </p:nvSpPr>
        <p:spPr>
          <a:xfrm>
            <a:off x="4736765" y="5171303"/>
            <a:ext cx="667265" cy="101325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id="{46014898-E1D8-4AC7-A924-87F394E0F686}"/>
              </a:ext>
            </a:extLst>
          </p:cNvPr>
          <p:cNvSpPr/>
          <p:nvPr/>
        </p:nvSpPr>
        <p:spPr>
          <a:xfrm>
            <a:off x="8336576" y="5171303"/>
            <a:ext cx="667265" cy="101325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3372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05FDC-AC48-4400-B899-AED4F9828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z="4000" b="1" dirty="0"/>
              <a:t>THE OFFER:</a:t>
            </a:r>
            <a:br>
              <a:rPr lang="en-US" dirty="0"/>
            </a:br>
            <a:r>
              <a:rPr lang="en-US" dirty="0"/>
              <a:t>Negotiation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5A366-A895-48B4-9556-42EFFF851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654" y="1989501"/>
            <a:ext cx="6092559" cy="1153386"/>
          </a:xfrm>
        </p:spPr>
        <p:txBody>
          <a:bodyPr>
            <a:normAutofit fontScale="92500"/>
          </a:bodyPr>
          <a:lstStyle/>
          <a:p>
            <a:pPr algn="ctr"/>
            <a:r>
              <a:rPr lang="en-US" sz="1600" dirty="0"/>
              <a:t>Post-Offer</a:t>
            </a:r>
            <a:r>
              <a:rPr lang="en-US" sz="2400" dirty="0"/>
              <a:t> </a:t>
            </a:r>
            <a:r>
              <a:rPr lang="en-US" sz="2400" b="1" dirty="0"/>
              <a:t>Prime Directive:</a:t>
            </a:r>
            <a:br>
              <a:rPr lang="en-US" sz="3600" b="1" dirty="0"/>
            </a:br>
            <a:r>
              <a:rPr lang="en-US" sz="3600" dirty="0"/>
              <a:t>Always Negotiate Compensation!</a:t>
            </a:r>
            <a:endParaRPr lang="en-US" sz="3600" b="1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B1B295D-E535-467D-A5B8-F9AEFF3335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3926" y="453813"/>
            <a:ext cx="1957121" cy="253361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E7DE689F-8DDD-4EAC-853D-9A1F0BF959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614" y="461618"/>
            <a:ext cx="1917099" cy="127574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 descr="A person standing in front of a window&#10;&#10;Description automatically generated">
            <a:extLst>
              <a:ext uri="{FF2B5EF4-FFF2-40B4-BE49-F238E27FC236}">
                <a16:creationId xmlns:a16="http://schemas.microsoft.com/office/drawing/2014/main" id="{DE767C32-3CAD-4A2C-A71D-5005B1B747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613" y="2144957"/>
            <a:ext cx="1917099" cy="8424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Arrow: Up 9">
            <a:extLst>
              <a:ext uri="{FF2B5EF4-FFF2-40B4-BE49-F238E27FC236}">
                <a16:creationId xmlns:a16="http://schemas.microsoft.com/office/drawing/2014/main" id="{9630246B-244E-44E8-A2F4-5FDF6E73C7DE}"/>
              </a:ext>
            </a:extLst>
          </p:cNvPr>
          <p:cNvSpPr/>
          <p:nvPr/>
        </p:nvSpPr>
        <p:spPr>
          <a:xfrm rot="5400000">
            <a:off x="1431192" y="2969892"/>
            <a:ext cx="667265" cy="101325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Up 10">
            <a:extLst>
              <a:ext uri="{FF2B5EF4-FFF2-40B4-BE49-F238E27FC236}">
                <a16:creationId xmlns:a16="http://schemas.microsoft.com/office/drawing/2014/main" id="{FF9ECA13-76BC-435A-A2CC-E1B43A687035}"/>
              </a:ext>
            </a:extLst>
          </p:cNvPr>
          <p:cNvSpPr/>
          <p:nvPr/>
        </p:nvSpPr>
        <p:spPr>
          <a:xfrm rot="5400000">
            <a:off x="1431190" y="3987544"/>
            <a:ext cx="667265" cy="101325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id="{46014898-E1D8-4AC7-A924-87F394E0F686}"/>
              </a:ext>
            </a:extLst>
          </p:cNvPr>
          <p:cNvSpPr/>
          <p:nvPr/>
        </p:nvSpPr>
        <p:spPr>
          <a:xfrm rot="5400000">
            <a:off x="1431190" y="5005196"/>
            <a:ext cx="667265" cy="101325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4847A5-06AB-4672-ACA4-EC19A747D0B0}"/>
              </a:ext>
            </a:extLst>
          </p:cNvPr>
          <p:cNvSpPr txBox="1"/>
          <p:nvPr/>
        </p:nvSpPr>
        <p:spPr>
          <a:xfrm>
            <a:off x="2422378" y="3210856"/>
            <a:ext cx="814306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Don't be shy.</a:t>
            </a:r>
            <a:r>
              <a:rPr lang="en-US" sz="2800" dirty="0"/>
              <a:t> Asking for more </a:t>
            </a:r>
            <a:r>
              <a:rPr lang="en-US" sz="2800" b="1" dirty="0"/>
              <a:t>never</a:t>
            </a:r>
            <a:r>
              <a:rPr lang="en-US" sz="2800" dirty="0"/>
              <a:t> hurts.</a:t>
            </a:r>
            <a:br>
              <a:rPr lang="en-US" sz="2800" dirty="0"/>
            </a:br>
            <a:r>
              <a:rPr lang="en-US" sz="2800" dirty="0"/>
              <a:t>You won't get rejected for trying (unless you're mean)</a:t>
            </a:r>
            <a:endParaRPr lang="en-US" sz="28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3162F0-D3D3-4E4D-A97D-1F87F103951E}"/>
              </a:ext>
            </a:extLst>
          </p:cNvPr>
          <p:cNvSpPr txBox="1"/>
          <p:nvPr/>
        </p:nvSpPr>
        <p:spPr>
          <a:xfrm>
            <a:off x="2422378" y="4232561"/>
            <a:ext cx="891776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Know your worth.</a:t>
            </a:r>
            <a:r>
              <a:rPr lang="en-US" sz="2800" dirty="0"/>
              <a:t> Leverage competing offers against</a:t>
            </a:r>
            <a:br>
              <a:rPr lang="en-US" sz="2800" dirty="0"/>
            </a:br>
            <a:r>
              <a:rPr lang="en-US" sz="2800" dirty="0"/>
              <a:t>each other, and check </a:t>
            </a:r>
            <a:r>
              <a:rPr lang="en-US" sz="2800" dirty="0" err="1"/>
              <a:t>GlassDoor</a:t>
            </a:r>
            <a:r>
              <a:rPr lang="en-US" sz="2800" dirty="0"/>
              <a:t> for comparable salaries.</a:t>
            </a:r>
            <a:endParaRPr lang="en-US" sz="28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E40E49-51B2-4E46-B705-CC797ABC830C}"/>
              </a:ext>
            </a:extLst>
          </p:cNvPr>
          <p:cNvSpPr txBox="1"/>
          <p:nvPr/>
        </p:nvSpPr>
        <p:spPr>
          <a:xfrm>
            <a:off x="2422378" y="5239638"/>
            <a:ext cx="87333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Stay Humble.</a:t>
            </a:r>
            <a:r>
              <a:rPr lang="en-US" sz="2800" dirty="0"/>
              <a:t> Be thankful and polite.</a:t>
            </a:r>
            <a:br>
              <a:rPr lang="en-US" sz="2800" dirty="0"/>
            </a:br>
            <a:r>
              <a:rPr lang="en-US" sz="2800" dirty="0"/>
              <a:t>Try to get your recruiter on your side.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0035174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/>
      <p:bldP spid="1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05FDC-AC48-4400-B899-AED4F9828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z="4000" b="1" dirty="0"/>
              <a:t>THE OFFER:</a:t>
            </a:r>
            <a:br>
              <a:rPr lang="en-US" dirty="0"/>
            </a:br>
            <a:r>
              <a:rPr lang="en-US" dirty="0"/>
              <a:t>Sample 📞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5A366-A895-48B4-9556-42EFFF851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3121" y="435288"/>
            <a:ext cx="6092559" cy="1153386"/>
          </a:xfrm>
        </p:spPr>
        <p:txBody>
          <a:bodyPr>
            <a:normAutofit fontScale="92500"/>
          </a:bodyPr>
          <a:lstStyle/>
          <a:p>
            <a:pPr algn="ctr"/>
            <a:r>
              <a:rPr lang="en-US" sz="1600" dirty="0"/>
              <a:t>Post-Offer</a:t>
            </a:r>
            <a:r>
              <a:rPr lang="en-US" sz="2400" dirty="0"/>
              <a:t> </a:t>
            </a:r>
            <a:r>
              <a:rPr lang="en-US" sz="2400" b="1" dirty="0"/>
              <a:t>Prime Directive:</a:t>
            </a:r>
            <a:br>
              <a:rPr lang="en-US" sz="3600" b="1" dirty="0"/>
            </a:br>
            <a:r>
              <a:rPr lang="en-US" sz="3600" dirty="0"/>
              <a:t>Always Negotiate Compensation!</a:t>
            </a:r>
            <a:endParaRPr lang="en-US" sz="3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1DBE1D-ECEF-4AF8-86C2-1E452355E08C}"/>
              </a:ext>
            </a:extLst>
          </p:cNvPr>
          <p:cNvSpPr txBox="1"/>
          <p:nvPr/>
        </p:nvSpPr>
        <p:spPr>
          <a:xfrm>
            <a:off x="1217140" y="2153545"/>
            <a:ext cx="384598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Recruiter:</a:t>
            </a:r>
            <a:r>
              <a:rPr lang="en-US" dirty="0"/>
              <a:t> Hi, we'd like to offer you the position of SWE Intern at XYZ Corp.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You:</a:t>
            </a:r>
            <a:r>
              <a:rPr lang="en-US" dirty="0"/>
              <a:t> Wow, thanks! That's very exciting; Tell me more?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Recruiter:</a:t>
            </a:r>
            <a:r>
              <a:rPr lang="en-US" dirty="0"/>
              <a:t> Sure, the offer is for three months, starting in July. You'll be working in Seattle… you will be compensated $21 an hour.</a:t>
            </a:r>
          </a:p>
          <a:p>
            <a:endParaRPr lang="en-US" b="1" dirty="0"/>
          </a:p>
          <a:p>
            <a:r>
              <a:rPr lang="en-US" b="1" dirty="0"/>
              <a:t>You:</a:t>
            </a:r>
            <a:r>
              <a:rPr lang="en-US" dirty="0"/>
              <a:t> Wow, great! That is excellent news, thank you. Is the offer negotiable?</a:t>
            </a:r>
            <a:endParaRPr lang="en-US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CC7AC7-CEBD-41F4-B541-262094DBD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4838" y="2067901"/>
            <a:ext cx="5640842" cy="40913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862585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05FDC-AC48-4400-B899-AED4F9828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z="4000" b="1" dirty="0"/>
              <a:t>THE OFFER:</a:t>
            </a:r>
            <a:br>
              <a:rPr lang="en-US" dirty="0"/>
            </a:br>
            <a:r>
              <a:rPr lang="en-US" dirty="0"/>
              <a:t>Sample 📞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5A366-A895-48B4-9556-42EFFF851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3121" y="435288"/>
            <a:ext cx="6092559" cy="1153386"/>
          </a:xfrm>
        </p:spPr>
        <p:txBody>
          <a:bodyPr>
            <a:normAutofit fontScale="92500"/>
          </a:bodyPr>
          <a:lstStyle/>
          <a:p>
            <a:pPr algn="ctr"/>
            <a:r>
              <a:rPr lang="en-US" sz="1600" dirty="0"/>
              <a:t>Post-Offer</a:t>
            </a:r>
            <a:r>
              <a:rPr lang="en-US" sz="2400" dirty="0"/>
              <a:t> </a:t>
            </a:r>
            <a:r>
              <a:rPr lang="en-US" sz="2400" b="1" dirty="0"/>
              <a:t>Prime Directive:</a:t>
            </a:r>
            <a:br>
              <a:rPr lang="en-US" sz="3600" b="1" dirty="0"/>
            </a:br>
            <a:r>
              <a:rPr lang="en-US" sz="3600" dirty="0"/>
              <a:t>Always Negotiate Compensation!</a:t>
            </a:r>
            <a:endParaRPr lang="en-US" sz="3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1DBE1D-ECEF-4AF8-86C2-1E452355E08C}"/>
              </a:ext>
            </a:extLst>
          </p:cNvPr>
          <p:cNvSpPr txBox="1"/>
          <p:nvPr/>
        </p:nvSpPr>
        <p:spPr>
          <a:xfrm>
            <a:off x="1217140" y="2153545"/>
            <a:ext cx="384598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Recruiter: </a:t>
            </a:r>
            <a:r>
              <a:rPr lang="en-US" dirty="0"/>
              <a:t>It is, but we're limited in what we can change. What did you have in mind?</a:t>
            </a:r>
            <a:br>
              <a:rPr lang="en-US" b="1" dirty="0"/>
            </a:br>
            <a:endParaRPr lang="en-US" b="1" dirty="0"/>
          </a:p>
          <a:p>
            <a:r>
              <a:rPr lang="en-US" b="1" dirty="0"/>
              <a:t>You:</a:t>
            </a:r>
            <a:r>
              <a:rPr lang="en-US" dirty="0"/>
              <a:t> Well, the cost of living in Seattle is quite a bit higher. I also have a competing offer from ABC corp. Can you beat them at, say, $26 an hour?</a:t>
            </a:r>
            <a:br>
              <a:rPr lang="en-US" b="1" dirty="0"/>
            </a:br>
            <a:endParaRPr lang="en-US" b="1" dirty="0"/>
          </a:p>
          <a:p>
            <a:r>
              <a:rPr lang="en-US" b="1" dirty="0"/>
              <a:t>Recruiter:</a:t>
            </a:r>
            <a:r>
              <a:rPr lang="en-US" dirty="0"/>
              <a:t> Hmm… we can't get that close, but we may be able to confirm $24 an hour. How does that sound?</a:t>
            </a:r>
          </a:p>
          <a:p>
            <a:endParaRPr lang="en-US" dirty="0"/>
          </a:p>
          <a:p>
            <a:r>
              <a:rPr lang="en-US" b="1" dirty="0"/>
              <a:t>You:</a:t>
            </a:r>
            <a:r>
              <a:rPr lang="en-US" dirty="0"/>
              <a:t> That sounds great!</a:t>
            </a:r>
            <a:endParaRPr lang="en-US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CC7AC7-CEBD-41F4-B541-262094DBD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4838" y="2067901"/>
            <a:ext cx="5640842" cy="40913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597396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3F9B9-DD24-4F14-8808-DF07FF678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3600"/>
              <a:t>So you want to be a Software Engineer?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0D27B-5A26-46BA-ADA7-0FE61C09A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3760891"/>
          </a:xfrm>
        </p:spPr>
        <p:txBody>
          <a:bodyPr>
            <a:normAutofit/>
          </a:bodyPr>
          <a:lstStyle/>
          <a:p>
            <a:r>
              <a:rPr lang="en-US" sz="2800" dirty="0"/>
              <a:t>Programming should be a passion</a:t>
            </a:r>
          </a:p>
          <a:p>
            <a:pPr lvl="1"/>
            <a:r>
              <a:rPr lang="en-US" sz="2400" dirty="0"/>
              <a:t>Problem solving should be a joy, not a chore</a:t>
            </a:r>
          </a:p>
          <a:p>
            <a:r>
              <a:rPr lang="en-US" sz="2600" dirty="0"/>
              <a:t>Be ready to learn and adapt quickly</a:t>
            </a:r>
          </a:p>
          <a:p>
            <a:pPr lvl="1"/>
            <a:r>
              <a:rPr lang="en-US" sz="2400" dirty="0"/>
              <a:t>"What's hot" changes all the time</a:t>
            </a:r>
          </a:p>
          <a:p>
            <a:pPr lvl="1"/>
            <a:r>
              <a:rPr lang="en-US" sz="2400" dirty="0"/>
              <a:t>C++, Java, Ruby, JavaScript,</a:t>
            </a:r>
            <a:br>
              <a:rPr lang="en-US" sz="2400" dirty="0"/>
            </a:br>
            <a:r>
              <a:rPr lang="en-US" sz="2400" dirty="0"/>
              <a:t>"AI/Machine Learning"</a:t>
            </a:r>
          </a:p>
          <a:p>
            <a:r>
              <a:rPr lang="en-US" sz="2600" dirty="0"/>
              <a:t>Be a people person*</a:t>
            </a:r>
          </a:p>
          <a:p>
            <a:endParaRPr lang="en-US" sz="2600" dirty="0"/>
          </a:p>
        </p:txBody>
      </p:sp>
      <p:pic>
        <p:nvPicPr>
          <p:cNvPr id="5" name="Picture 4" descr="A picture containing window, room&#10;&#10;Description automatically generated">
            <a:extLst>
              <a:ext uri="{FF2B5EF4-FFF2-40B4-BE49-F238E27FC236}">
                <a16:creationId xmlns:a16="http://schemas.microsoft.com/office/drawing/2014/main" id="{227096D3-269F-4978-A048-03C0BCC99D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049" y="2644604"/>
            <a:ext cx="3568631" cy="2854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3460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97350-0FCE-480F-9E80-C7775B21F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z="4000" b="1"/>
              <a:t>THE OFFER:</a:t>
            </a:r>
            <a:br>
              <a:rPr lang="en-US" sz="4800" b="1"/>
            </a:br>
            <a:r>
              <a:rPr lang="en-US" sz="4800"/>
              <a:t>Making a Choice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6B77E-8E13-4A77-8E56-6775E9DC9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5612439" cy="4034502"/>
          </a:xfrm>
        </p:spPr>
        <p:txBody>
          <a:bodyPr>
            <a:normAutofit/>
          </a:bodyPr>
          <a:lstStyle/>
          <a:p>
            <a:r>
              <a:rPr lang="en-US" sz="2800" dirty="0"/>
              <a:t>When deciding between companies, think about:</a:t>
            </a:r>
          </a:p>
          <a:p>
            <a:pPr lvl="1"/>
            <a:r>
              <a:rPr lang="en-US" sz="2400" b="1" dirty="0"/>
              <a:t>Size:</a:t>
            </a:r>
            <a:r>
              <a:rPr lang="en-US" sz="2400" dirty="0"/>
              <a:t> Big or small? Team sizes?</a:t>
            </a:r>
          </a:p>
          <a:p>
            <a:pPr lvl="1"/>
            <a:r>
              <a:rPr lang="en-US" sz="2400" b="1" dirty="0"/>
              <a:t>Culture:</a:t>
            </a:r>
            <a:r>
              <a:rPr lang="en-US" sz="2400" dirty="0"/>
              <a:t> Move fast and break things?</a:t>
            </a:r>
            <a:endParaRPr lang="en-US" sz="2400" b="1" dirty="0"/>
          </a:p>
          <a:p>
            <a:pPr lvl="1"/>
            <a:r>
              <a:rPr lang="en-US" sz="2400" b="1" dirty="0"/>
              <a:t>Location: </a:t>
            </a:r>
            <a:r>
              <a:rPr lang="en-US" sz="2400" dirty="0"/>
              <a:t>Cost of living? Lifestyle?</a:t>
            </a:r>
          </a:p>
          <a:p>
            <a:pPr lvl="1"/>
            <a:r>
              <a:rPr lang="en-US" sz="2400" b="1" dirty="0"/>
              <a:t>Money:</a:t>
            </a:r>
            <a:r>
              <a:rPr lang="en-US" sz="2400" dirty="0"/>
              <a:t> Does it pay competitively?</a:t>
            </a:r>
          </a:p>
          <a:p>
            <a:pPr lvl="1"/>
            <a:r>
              <a:rPr lang="en-US" sz="2400" b="1" dirty="0"/>
              <a:t>Future:</a:t>
            </a:r>
            <a:r>
              <a:rPr lang="en-US" sz="2400" dirty="0"/>
              <a:t> Can I advance my career here?</a:t>
            </a:r>
          </a:p>
          <a:p>
            <a:r>
              <a:rPr lang="en-US" sz="2000" dirty="0"/>
              <a:t>Consider contacting existing employees for insights.</a:t>
            </a:r>
          </a:p>
        </p:txBody>
      </p:sp>
      <p:pic>
        <p:nvPicPr>
          <p:cNvPr id="7" name="Picture 6" descr="A group of people standing around a table&#10;&#10;Description automatically generated">
            <a:extLst>
              <a:ext uri="{FF2B5EF4-FFF2-40B4-BE49-F238E27FC236}">
                <a16:creationId xmlns:a16="http://schemas.microsoft.com/office/drawing/2014/main" id="{DE5808FE-9981-498C-AF37-8E874FD283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6026" y="2551893"/>
            <a:ext cx="4730167" cy="3482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7182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FA5BF-99D3-4E63-A013-A13867C4F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to SWE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06CD37A-E6E3-4A31-B07D-58BA348447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0192274"/>
              </p:ext>
            </p:extLst>
          </p:nvPr>
        </p:nvGraphicFramePr>
        <p:xfrm>
          <a:off x="1794454" y="2260962"/>
          <a:ext cx="8426494" cy="2377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Arrow: Circular 4">
            <a:extLst>
              <a:ext uri="{FF2B5EF4-FFF2-40B4-BE49-F238E27FC236}">
                <a16:creationId xmlns:a16="http://schemas.microsoft.com/office/drawing/2014/main" id="{D93EE5F8-20D9-4F90-BA5A-7141DD873844}"/>
              </a:ext>
            </a:extLst>
          </p:cNvPr>
          <p:cNvSpPr/>
          <p:nvPr/>
        </p:nvSpPr>
        <p:spPr>
          <a:xfrm>
            <a:off x="3153327" y="1931031"/>
            <a:ext cx="2456872" cy="2456872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Arrow: Circular 5">
            <a:extLst>
              <a:ext uri="{FF2B5EF4-FFF2-40B4-BE49-F238E27FC236}">
                <a16:creationId xmlns:a16="http://schemas.microsoft.com/office/drawing/2014/main" id="{31CFDD87-E72B-420B-AA62-B206FBC57E03}"/>
              </a:ext>
            </a:extLst>
          </p:cNvPr>
          <p:cNvSpPr/>
          <p:nvPr/>
        </p:nvSpPr>
        <p:spPr>
          <a:xfrm rot="10800000">
            <a:off x="3153328" y="2511324"/>
            <a:ext cx="2456872" cy="2456872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0D3C6A-5774-414A-9287-E1A9FC4BC050}"/>
              </a:ext>
            </a:extLst>
          </p:cNvPr>
          <p:cNvSpPr txBox="1"/>
          <p:nvPr/>
        </p:nvSpPr>
        <p:spPr>
          <a:xfrm>
            <a:off x="1314707" y="5239265"/>
            <a:ext cx="92193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Prime Directive:</a:t>
            </a:r>
            <a:r>
              <a:rPr lang="en-US" sz="4000" dirty="0"/>
              <a:t> Get a summer internship!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7822973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06CD37A-E6E3-4A31-B07D-58BA348447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5346632"/>
              </p:ext>
            </p:extLst>
          </p:nvPr>
        </p:nvGraphicFramePr>
        <p:xfrm>
          <a:off x="1191140" y="287896"/>
          <a:ext cx="7009032" cy="19774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Arrow: Circular 4">
            <a:extLst>
              <a:ext uri="{FF2B5EF4-FFF2-40B4-BE49-F238E27FC236}">
                <a16:creationId xmlns:a16="http://schemas.microsoft.com/office/drawing/2014/main" id="{D93EE5F8-20D9-4F90-BA5A-7141DD873844}"/>
              </a:ext>
            </a:extLst>
          </p:cNvPr>
          <p:cNvSpPr/>
          <p:nvPr/>
        </p:nvSpPr>
        <p:spPr>
          <a:xfrm>
            <a:off x="2392811" y="0"/>
            <a:ext cx="2043589" cy="2043589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Arrow: Circular 5">
            <a:extLst>
              <a:ext uri="{FF2B5EF4-FFF2-40B4-BE49-F238E27FC236}">
                <a16:creationId xmlns:a16="http://schemas.microsoft.com/office/drawing/2014/main" id="{31CFDD87-E72B-420B-AA62-B206FBC57E03}"/>
              </a:ext>
            </a:extLst>
          </p:cNvPr>
          <p:cNvSpPr/>
          <p:nvPr/>
        </p:nvSpPr>
        <p:spPr>
          <a:xfrm rot="10800000">
            <a:off x="2392810" y="509609"/>
            <a:ext cx="2043589" cy="2043589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0D3C6A-5774-414A-9287-E1A9FC4BC050}"/>
              </a:ext>
            </a:extLst>
          </p:cNvPr>
          <p:cNvSpPr txBox="1"/>
          <p:nvPr/>
        </p:nvSpPr>
        <p:spPr>
          <a:xfrm>
            <a:off x="1191140" y="2499401"/>
            <a:ext cx="92193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Prime Directive:</a:t>
            </a:r>
            <a:r>
              <a:rPr lang="en-US" sz="4000" dirty="0"/>
              <a:t> Get a summer internship!</a:t>
            </a:r>
            <a:endParaRPr lang="en-US" sz="4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D53842-E487-454D-BA45-9D7FB284CB6A}"/>
              </a:ext>
            </a:extLst>
          </p:cNvPr>
          <p:cNvSpPr txBox="1"/>
          <p:nvPr/>
        </p:nvSpPr>
        <p:spPr>
          <a:xfrm>
            <a:off x="1354395" y="3429000"/>
            <a:ext cx="948321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For 90% of SWE internships, you need Data Structures (!)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Second-year students (you) &gt; First year students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Meh company &gt; No company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Some experience &gt; No experience</a:t>
            </a:r>
          </a:p>
        </p:txBody>
      </p:sp>
      <p:pic>
        <p:nvPicPr>
          <p:cNvPr id="3" name="Picture 2" descr="A picture containing table, people, man&#10;&#10;Description automatically generated">
            <a:extLst>
              <a:ext uri="{FF2B5EF4-FFF2-40B4-BE49-F238E27FC236}">
                <a16:creationId xmlns:a16="http://schemas.microsoft.com/office/drawing/2014/main" id="{A6B53D37-D71A-4A27-9599-12098429AF6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567" y="4799845"/>
            <a:ext cx="33020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4617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06CD37A-E6E3-4A31-B07D-58BA3484471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91140" y="287896"/>
          <a:ext cx="7009032" cy="19774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Arrow: Circular 4">
            <a:extLst>
              <a:ext uri="{FF2B5EF4-FFF2-40B4-BE49-F238E27FC236}">
                <a16:creationId xmlns:a16="http://schemas.microsoft.com/office/drawing/2014/main" id="{D93EE5F8-20D9-4F90-BA5A-7141DD873844}"/>
              </a:ext>
            </a:extLst>
          </p:cNvPr>
          <p:cNvSpPr/>
          <p:nvPr/>
        </p:nvSpPr>
        <p:spPr>
          <a:xfrm>
            <a:off x="2392811" y="0"/>
            <a:ext cx="2043589" cy="2043589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Arrow: Circular 5">
            <a:extLst>
              <a:ext uri="{FF2B5EF4-FFF2-40B4-BE49-F238E27FC236}">
                <a16:creationId xmlns:a16="http://schemas.microsoft.com/office/drawing/2014/main" id="{31CFDD87-E72B-420B-AA62-B206FBC57E03}"/>
              </a:ext>
            </a:extLst>
          </p:cNvPr>
          <p:cNvSpPr/>
          <p:nvPr/>
        </p:nvSpPr>
        <p:spPr>
          <a:xfrm rot="10800000">
            <a:off x="2392810" y="509609"/>
            <a:ext cx="2043589" cy="2043589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0D3C6A-5774-414A-9287-E1A9FC4BC050}"/>
              </a:ext>
            </a:extLst>
          </p:cNvPr>
          <p:cNvSpPr txBox="1"/>
          <p:nvPr/>
        </p:nvSpPr>
        <p:spPr>
          <a:xfrm>
            <a:off x="1191140" y="2499401"/>
            <a:ext cx="92193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Prime Directive:</a:t>
            </a:r>
            <a:r>
              <a:rPr lang="en-US" sz="4000" dirty="0"/>
              <a:t> Get a summer internship!</a:t>
            </a:r>
            <a:endParaRPr lang="en-US" sz="4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D53842-E487-454D-BA45-9D7FB284CB6A}"/>
              </a:ext>
            </a:extLst>
          </p:cNvPr>
          <p:cNvSpPr txBox="1"/>
          <p:nvPr/>
        </p:nvSpPr>
        <p:spPr>
          <a:xfrm>
            <a:off x="1354395" y="3429000"/>
            <a:ext cx="948321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For 90% of SWE internships, you need Data Structures (!)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Second-year students (you) &gt; First year students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Meh company &gt; No company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Some experience &gt; No experience</a:t>
            </a:r>
          </a:p>
        </p:txBody>
      </p:sp>
      <p:pic>
        <p:nvPicPr>
          <p:cNvPr id="3" name="Picture 2" descr="A picture containing table, people, man&#10;&#10;Description automatically generated">
            <a:extLst>
              <a:ext uri="{FF2B5EF4-FFF2-40B4-BE49-F238E27FC236}">
                <a16:creationId xmlns:a16="http://schemas.microsoft.com/office/drawing/2014/main" id="{A6B53D37-D71A-4A27-9599-12098429AF6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20582"/>
            <a:ext cx="12192000" cy="4923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1647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06CD37A-E6E3-4A31-B07D-58BA348447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5317730"/>
              </p:ext>
            </p:extLst>
          </p:nvPr>
        </p:nvGraphicFramePr>
        <p:xfrm>
          <a:off x="1191140" y="287896"/>
          <a:ext cx="7009032" cy="19774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Arrow: Circular 4">
            <a:extLst>
              <a:ext uri="{FF2B5EF4-FFF2-40B4-BE49-F238E27FC236}">
                <a16:creationId xmlns:a16="http://schemas.microsoft.com/office/drawing/2014/main" id="{D93EE5F8-20D9-4F90-BA5A-7141DD873844}"/>
              </a:ext>
            </a:extLst>
          </p:cNvPr>
          <p:cNvSpPr/>
          <p:nvPr/>
        </p:nvSpPr>
        <p:spPr>
          <a:xfrm>
            <a:off x="2392811" y="0"/>
            <a:ext cx="2043589" cy="2043589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Arrow: Circular 5">
            <a:extLst>
              <a:ext uri="{FF2B5EF4-FFF2-40B4-BE49-F238E27FC236}">
                <a16:creationId xmlns:a16="http://schemas.microsoft.com/office/drawing/2014/main" id="{31CFDD87-E72B-420B-AA62-B206FBC57E03}"/>
              </a:ext>
            </a:extLst>
          </p:cNvPr>
          <p:cNvSpPr/>
          <p:nvPr/>
        </p:nvSpPr>
        <p:spPr>
          <a:xfrm rot="10800000">
            <a:off x="2392810" y="509609"/>
            <a:ext cx="2043589" cy="2043589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63D20A-F07E-4EB1-A3BD-A845D86BE11B}"/>
              </a:ext>
            </a:extLst>
          </p:cNvPr>
          <p:cNvSpPr txBox="1"/>
          <p:nvPr/>
        </p:nvSpPr>
        <p:spPr>
          <a:xfrm>
            <a:off x="1191140" y="2553198"/>
            <a:ext cx="6025206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Possible Timeline: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Year 1: Data Structures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Summer Internship at small-</a:t>
            </a:r>
            <a:r>
              <a:rPr lang="en-US" sz="2000" dirty="0" err="1"/>
              <a:t>ish</a:t>
            </a:r>
            <a:r>
              <a:rPr lang="en-US" sz="2000" dirty="0"/>
              <a:t> company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Year 2: Architecture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Summer Internship at medium-</a:t>
            </a:r>
            <a:r>
              <a:rPr lang="en-US" sz="2000" dirty="0" err="1"/>
              <a:t>ish</a:t>
            </a:r>
            <a:r>
              <a:rPr lang="en-US" sz="2000" dirty="0"/>
              <a:t> company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Year 3: Electives (Algorithms/AI/etc)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Summer Internship at big company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Year 4: ???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b="1" dirty="0"/>
              <a:t>Full-time SWE</a:t>
            </a:r>
          </a:p>
        </p:txBody>
      </p: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35AB5685-66C5-42DC-8259-24A5D8D51FE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7445" y="2553198"/>
            <a:ext cx="3434774" cy="794337"/>
          </a:xfrm>
          <a:prstGeom prst="rect">
            <a:avLst/>
          </a:prstGeom>
        </p:spPr>
      </p:pic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C07DA3BA-B88A-4138-BDCC-7917A787462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1022" y="3414117"/>
            <a:ext cx="3373394" cy="592708"/>
          </a:xfrm>
          <a:prstGeom prst="rect">
            <a:avLst/>
          </a:prstGeom>
        </p:spPr>
      </p:pic>
      <p:pic>
        <p:nvPicPr>
          <p:cNvPr id="11" name="Picture 10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204560DE-F640-4AA3-9C6F-4C3478B84FAC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2" t="16937" r="4729" b="42793"/>
          <a:stretch/>
        </p:blipFill>
        <p:spPr>
          <a:xfrm>
            <a:off x="7357445" y="5080024"/>
            <a:ext cx="3867665" cy="966917"/>
          </a:xfrm>
          <a:prstGeom prst="rect">
            <a:avLst/>
          </a:prstGeom>
        </p:spPr>
      </p:pic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0D4AD338-B774-41D3-822B-119CE98D841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083" y="4169025"/>
            <a:ext cx="1213470" cy="849429"/>
          </a:xfrm>
          <a:prstGeom prst="rect">
            <a:avLst/>
          </a:prstGeom>
        </p:spPr>
      </p:pic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FD3DC365-F9ED-4525-9B83-4053C650411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96" y="4066771"/>
            <a:ext cx="1684123" cy="1053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1849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06CD37A-E6E3-4A31-B07D-58BA3484471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91140" y="287896"/>
          <a:ext cx="7009032" cy="19774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Arrow: Circular 4">
            <a:extLst>
              <a:ext uri="{FF2B5EF4-FFF2-40B4-BE49-F238E27FC236}">
                <a16:creationId xmlns:a16="http://schemas.microsoft.com/office/drawing/2014/main" id="{D93EE5F8-20D9-4F90-BA5A-7141DD873844}"/>
              </a:ext>
            </a:extLst>
          </p:cNvPr>
          <p:cNvSpPr/>
          <p:nvPr/>
        </p:nvSpPr>
        <p:spPr>
          <a:xfrm>
            <a:off x="2392811" y="0"/>
            <a:ext cx="2043589" cy="2043589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Arrow: Circular 5">
            <a:extLst>
              <a:ext uri="{FF2B5EF4-FFF2-40B4-BE49-F238E27FC236}">
                <a16:creationId xmlns:a16="http://schemas.microsoft.com/office/drawing/2014/main" id="{31CFDD87-E72B-420B-AA62-B206FBC57E03}"/>
              </a:ext>
            </a:extLst>
          </p:cNvPr>
          <p:cNvSpPr/>
          <p:nvPr/>
        </p:nvSpPr>
        <p:spPr>
          <a:xfrm rot="10800000">
            <a:off x="2392810" y="509609"/>
            <a:ext cx="2043589" cy="2043589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63D20A-F07E-4EB1-A3BD-A845D86BE11B}"/>
              </a:ext>
            </a:extLst>
          </p:cNvPr>
          <p:cNvSpPr txBox="1"/>
          <p:nvPr/>
        </p:nvSpPr>
        <p:spPr>
          <a:xfrm>
            <a:off x="1191140" y="2553198"/>
            <a:ext cx="948321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/>
              <a:t>Summer recruiting </a:t>
            </a:r>
            <a:r>
              <a:rPr lang="en-US" sz="2800" dirty="0"/>
              <a:t>season </a:t>
            </a:r>
            <a:r>
              <a:rPr lang="en-US" sz="2800"/>
              <a:t>is ~September </a:t>
            </a:r>
            <a:r>
              <a:rPr lang="en-US" sz="2800" dirty="0"/>
              <a:t>through January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The earlier the better!</a:t>
            </a:r>
            <a:br>
              <a:rPr lang="en-US" sz="2800" dirty="0"/>
            </a:br>
            <a:r>
              <a:rPr lang="en-US" dirty="0"/>
              <a:t> 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Ways to meet recruiters: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Career fairs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Applying Online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LinkedIn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Referrals</a:t>
            </a:r>
          </a:p>
        </p:txBody>
      </p:sp>
      <p:pic>
        <p:nvPicPr>
          <p:cNvPr id="12" name="Picture 11" descr="A group of people standing in front of a crowd&#10;&#10;Description automatically generated">
            <a:extLst>
              <a:ext uri="{FF2B5EF4-FFF2-40B4-BE49-F238E27FC236}">
                <a16:creationId xmlns:a16="http://schemas.microsoft.com/office/drawing/2014/main" id="{E5B6173A-8060-4EAC-9BA5-185104E68A2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110" y="3311588"/>
            <a:ext cx="5353074" cy="3546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9405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3F2AE9-60CA-420A-8F24-AC0DE6A1B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078" y="516836"/>
            <a:ext cx="3100136" cy="1960234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664036"/>
                </a:solidFill>
              </a:rPr>
              <a:t>Selling Yourself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A0A5CF6-407C-4691-8122-49DF69D00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0927" y="2633962"/>
            <a:ext cx="283464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E61E0-D472-4885-A367-EB20EA3D8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790855"/>
            <a:ext cx="3084844" cy="3311766"/>
          </a:xfrm>
        </p:spPr>
        <p:txBody>
          <a:bodyPr>
            <a:normAutofit/>
          </a:bodyPr>
          <a:lstStyle/>
          <a:p>
            <a:r>
              <a:rPr lang="en-US" sz="3600" dirty="0"/>
              <a:t>How can you look good to a prospective employer?</a:t>
            </a:r>
          </a:p>
        </p:txBody>
      </p:sp>
      <p:pic>
        <p:nvPicPr>
          <p:cNvPr id="5" name="Picture 4" descr="A picture containing animal, water, sitting, bird&#10;&#10;Description automatically generated">
            <a:extLst>
              <a:ext uri="{FF2B5EF4-FFF2-40B4-BE49-F238E27FC236}">
                <a16:creationId xmlns:a16="http://schemas.microsoft.com/office/drawing/2014/main" id="{2BFD0263-2F7D-4D76-AF3D-5FFCA859F2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4" r="6" b="-1"/>
          <a:stretch/>
        </p:blipFill>
        <p:spPr>
          <a:xfrm>
            <a:off x="4080728" y="10"/>
            <a:ext cx="8111272" cy="68579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49009D-3386-436B-B938-9B2CBCF5AA93}"/>
              </a:ext>
            </a:extLst>
          </p:cNvPr>
          <p:cNvSpPr txBox="1"/>
          <p:nvPr/>
        </p:nvSpPr>
        <p:spPr>
          <a:xfrm rot="613367">
            <a:off x="5862640" y="417098"/>
            <a:ext cx="10699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highlight>
                  <a:srgbClr val="000000"/>
                </a:highlight>
              </a:rPr>
              <a:t>Resume</a:t>
            </a:r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E0456A4A-401B-48A7-A2B2-D84E4B860E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12094167"/>
              </p:ext>
            </p:extLst>
          </p:nvPr>
        </p:nvGraphicFramePr>
        <p:xfrm>
          <a:off x="2916194" y="1922711"/>
          <a:ext cx="5719806" cy="42526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500055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AsOne/>
      </p:bldGraphic>
    </p:bldLst>
  </p:timing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741"/>
      </a:dk2>
      <a:lt2>
        <a:srgbClr val="E4E8E2"/>
      </a:lt2>
      <a:accent1>
        <a:srgbClr val="A249C7"/>
      </a:accent1>
      <a:accent2>
        <a:srgbClr val="6D4CBD"/>
      </a:accent2>
      <a:accent3>
        <a:srgbClr val="4959C7"/>
      </a:accent3>
      <a:accent4>
        <a:srgbClr val="377BB5"/>
      </a:accent4>
      <a:accent5>
        <a:srgbClr val="43B2B7"/>
      </a:accent5>
      <a:accent6>
        <a:srgbClr val="37B586"/>
      </a:accent6>
      <a:hlink>
        <a:srgbClr val="4D9230"/>
      </a:hlink>
      <a:folHlink>
        <a:srgbClr val="7F7F7F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1259</Words>
  <Application>Microsoft Office PowerPoint</Application>
  <PresentationFormat>Widescreen</PresentationFormat>
  <Paragraphs>188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Bookman Old Style</vt:lpstr>
      <vt:lpstr>Calibri</vt:lpstr>
      <vt:lpstr>Franklin Gothic Book</vt:lpstr>
      <vt:lpstr>RetrospectVTI</vt:lpstr>
      <vt:lpstr>Get a Job!</vt:lpstr>
      <vt:lpstr>Disclaimer</vt:lpstr>
      <vt:lpstr>So you want to be a Software Engineer?</vt:lpstr>
      <vt:lpstr>Student to SWE</vt:lpstr>
      <vt:lpstr>PowerPoint Presentation</vt:lpstr>
      <vt:lpstr>PowerPoint Presentation</vt:lpstr>
      <vt:lpstr>PowerPoint Presentation</vt:lpstr>
      <vt:lpstr>PowerPoint Presentation</vt:lpstr>
      <vt:lpstr>Selling Yourself</vt:lpstr>
      <vt:lpstr>RECRUITING: What candidates stand out?</vt:lpstr>
      <vt:lpstr>RECRUITING: You Are Your Résumé</vt:lpstr>
      <vt:lpstr>RECRUITING: You Are Your Résumé</vt:lpstr>
      <vt:lpstr>RECRUITING: How to make a Résumé?</vt:lpstr>
      <vt:lpstr>RECRUITING: Section: Education</vt:lpstr>
      <vt:lpstr>RECRUITING: Section: Experience</vt:lpstr>
      <vt:lpstr>RECRUITING: Section: Projects</vt:lpstr>
      <vt:lpstr>RECRUITING: Section: Extras</vt:lpstr>
      <vt:lpstr>RECRUITING: Extra Pro-Tips</vt:lpstr>
      <vt:lpstr>INTERVIEWING</vt:lpstr>
      <vt:lpstr>INTERVIEWING: Timeline (for most companies)</vt:lpstr>
      <vt:lpstr>INTERVIEWING: What to Expect</vt:lpstr>
      <vt:lpstr>INTERVIEWING: How to Prepare</vt:lpstr>
      <vt:lpstr>Do Your Research</vt:lpstr>
      <vt:lpstr>THE OFFER</vt:lpstr>
      <vt:lpstr>THE OFFER: Compensation and Benefits</vt:lpstr>
      <vt:lpstr>THE OFFER: Negotiation</vt:lpstr>
      <vt:lpstr>THE OFFER: Negotiation</vt:lpstr>
      <vt:lpstr>THE OFFER: Sample 📞</vt:lpstr>
      <vt:lpstr>THE OFFER: Sample 📞</vt:lpstr>
      <vt:lpstr>THE OFFER: Making a Choice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 a Job!</dc:title>
  <dc:creator>Brian Cui</dc:creator>
  <cp:lastModifiedBy>Brian Cui</cp:lastModifiedBy>
  <cp:revision>2</cp:revision>
  <dcterms:created xsi:type="dcterms:W3CDTF">2019-10-28T05:15:36Z</dcterms:created>
  <dcterms:modified xsi:type="dcterms:W3CDTF">2020-11-20T05:32:29Z</dcterms:modified>
</cp:coreProperties>
</file>