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9" r:id="rId12"/>
    <p:sldId id="295" r:id="rId13"/>
    <p:sldId id="336" r:id="rId14"/>
    <p:sldId id="340" r:id="rId15"/>
    <p:sldId id="339" r:id="rId16"/>
    <p:sldId id="341" r:id="rId17"/>
    <p:sldId id="345" r:id="rId18"/>
    <p:sldId id="316" r:id="rId19"/>
    <p:sldId id="346" r:id="rId20"/>
    <p:sldId id="318" r:id="rId21"/>
    <p:sldId id="363" r:id="rId22"/>
    <p:sldId id="364" r:id="rId23"/>
    <p:sldId id="347" r:id="rId24"/>
    <p:sldId id="366" r:id="rId25"/>
    <p:sldId id="362" r:id="rId26"/>
    <p:sldId id="368" r:id="rId27"/>
    <p:sldId id="369" r:id="rId28"/>
    <p:sldId id="321" r:id="rId29"/>
    <p:sldId id="370" r:id="rId30"/>
    <p:sldId id="322" r:id="rId31"/>
    <p:sldId id="307" r:id="rId32"/>
    <p:sldId id="371" r:id="rId33"/>
    <p:sldId id="373" r:id="rId34"/>
    <p:sldId id="374" r:id="rId35"/>
    <p:sldId id="375" r:id="rId36"/>
    <p:sldId id="325" r:id="rId37"/>
    <p:sldId id="376" r:id="rId38"/>
    <p:sldId id="312" r:id="rId39"/>
    <p:sldId id="292" r:id="rId40"/>
    <p:sldId id="280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1908" y="-252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53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8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910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910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910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592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40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赛车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Racing Game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对方障碍</a:t>
            </a:r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906192" y="1076396"/>
            <a:ext cx="342901" cy="243192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3847700" y="1258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581401" y="2574115"/>
            <a:ext cx="1377950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随机选择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障碍物造型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790950" y="1849846"/>
            <a:ext cx="958697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克隆障碍物</a:t>
            </a:r>
            <a:endParaRPr lang="zh-CN" altLang="en-US" sz="1200" dirty="0"/>
          </a:p>
        </p:txBody>
      </p:sp>
      <p:cxnSp>
        <p:nvCxnSpPr>
          <p:cNvPr id="22" name="直接箭头连接符 21"/>
          <p:cNvCxnSpPr>
            <a:stCxn id="19" idx="2"/>
            <a:endCxn id="21" idx="0"/>
          </p:cNvCxnSpPr>
          <p:nvPr/>
        </p:nvCxnSpPr>
        <p:spPr>
          <a:xfrm rot="16200000" flipH="1">
            <a:off x="4117764" y="1697311"/>
            <a:ext cx="302692" cy="23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 rot="16200000" flipH="1">
            <a:off x="4100944" y="2404683"/>
            <a:ext cx="338786" cy="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5"/>
          <p:cNvCxnSpPr>
            <a:stCxn id="20" idx="2"/>
            <a:endCxn id="29" idx="0"/>
          </p:cNvCxnSpPr>
          <p:nvPr/>
        </p:nvCxnSpPr>
        <p:spPr>
          <a:xfrm rot="5400000">
            <a:off x="4100919" y="3141257"/>
            <a:ext cx="33891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94101" y="3310715"/>
            <a:ext cx="135255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向下运动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619501" y="4095998"/>
            <a:ext cx="130810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碰到我方</a:t>
            </a:r>
            <a:r>
              <a:rPr lang="zh-CN" altLang="en-US" sz="1200" dirty="0" smtClean="0"/>
              <a:t>汽车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游戏结束</a:t>
            </a:r>
            <a:endParaRPr lang="zh-CN" altLang="en-US" sz="1200" dirty="0"/>
          </a:p>
        </p:txBody>
      </p:sp>
      <p:cxnSp>
        <p:nvCxnSpPr>
          <p:cNvPr id="44" name="直接箭头连接符 75"/>
          <p:cNvCxnSpPr>
            <a:stCxn id="29" idx="2"/>
            <a:endCxn id="37" idx="0"/>
          </p:cNvCxnSpPr>
          <p:nvPr/>
        </p:nvCxnSpPr>
        <p:spPr>
          <a:xfrm rot="16200000" flipH="1">
            <a:off x="4090864" y="3913310"/>
            <a:ext cx="362199" cy="3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制作游戏，首先要准备好背景和相应的角色，包括开始按钮，重来按钮</a:t>
              </a:r>
              <a:r>
                <a:rPr lang="zh-CN" altLang="en-US" dirty="0" smtClean="0"/>
                <a:t>，我方汽车，两个护栏，三个障碍物。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0979" y="881475"/>
            <a:ext cx="1976974" cy="381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8920" y="2993588"/>
            <a:ext cx="752475" cy="7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这是游戏启动按键，游戏结束需要更换开始为重来。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46" y="1406857"/>
            <a:ext cx="601714" cy="349209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34" y="2476696"/>
            <a:ext cx="601714" cy="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89351" y="958296"/>
            <a:ext cx="1159276" cy="356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98950" y="965375"/>
            <a:ext cx="859491" cy="26017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08593" y="818919"/>
            <a:ext cx="995356" cy="2607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点击绿旗</a:t>
            </a:r>
            <a:endParaRPr lang="zh-CN" altLang="en-US" sz="12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35100" y="1075493"/>
            <a:ext cx="1666802" cy="2361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将</a:t>
            </a:r>
            <a:r>
              <a:rPr lang="zh-CN" altLang="en-US" sz="1200" dirty="0" smtClean="0"/>
              <a:t>按钮换成开始造型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62500" y="2204888"/>
            <a:ext cx="613833" cy="3414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603750" y="2671278"/>
            <a:ext cx="605488" cy="16082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rot="10800000">
            <a:off x="3083146" y="1209238"/>
            <a:ext cx="631605" cy="25761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30413" y="1424217"/>
            <a:ext cx="1389437" cy="318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移到最前面图层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026242" y="2005654"/>
            <a:ext cx="720259" cy="1999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14550" y="1863553"/>
            <a:ext cx="895350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显示按钮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6332" y="2040332"/>
            <a:ext cx="147531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收到游戏结束广播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40988" y="2526330"/>
            <a:ext cx="117251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换成重来造型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957871" y="3007129"/>
            <a:ext cx="744179" cy="12977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94760" y="2863193"/>
            <a:ext cx="888140" cy="2737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显示按钮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71" idx="2"/>
          </p:cNvCxnSpPr>
          <p:nvPr/>
        </p:nvCxnSpPr>
        <p:spPr>
          <a:xfrm flipV="1">
            <a:off x="2774950" y="3454400"/>
            <a:ext cx="1009650" cy="11158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4330700" y="3778252"/>
            <a:ext cx="717550" cy="634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51000" y="3341026"/>
            <a:ext cx="1123950" cy="44992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游戏结束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停止全部脚本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77856" y="3636787"/>
            <a:ext cx="1151494" cy="2684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点击控制按钮</a:t>
            </a:r>
            <a:endParaRPr lang="zh-CN" altLang="en-US" sz="1200" dirty="0"/>
          </a:p>
        </p:txBody>
      </p:sp>
      <p:cxnSp>
        <p:nvCxnSpPr>
          <p:cNvPr id="7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7" idx="2"/>
          </p:cNvCxnSpPr>
          <p:nvPr/>
        </p:nvCxnSpPr>
        <p:spPr>
          <a:xfrm flipV="1">
            <a:off x="3253576" y="4070350"/>
            <a:ext cx="480224" cy="6441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349500" y="3981651"/>
            <a:ext cx="904076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游戏开始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083142" y="4368800"/>
            <a:ext cx="663358" cy="16101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247900" y="4338073"/>
            <a:ext cx="879402" cy="322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隐藏按钮</a:t>
            </a:r>
            <a:endParaRPr lang="zh-CN" altLang="en-US" sz="1200" dirty="0"/>
          </a:p>
        </p:txBody>
      </p:sp>
      <p:cxnSp>
        <p:nvCxnSpPr>
          <p:cNvPr id="8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37" idx="0"/>
          </p:cNvCxnSpPr>
          <p:nvPr/>
        </p:nvCxnSpPr>
        <p:spPr>
          <a:xfrm flipV="1">
            <a:off x="4533900" y="1583241"/>
            <a:ext cx="496513" cy="16301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37" grpId="0"/>
      <p:bldP spid="49" grpId="0"/>
      <p:bldP spid="57" grpId="0"/>
      <p:bldP spid="59" grpId="0"/>
      <p:bldP spid="63" grpId="0"/>
      <p:bldP spid="71" grpId="0"/>
      <p:bldP spid="72" grpId="0"/>
      <p:bldP spid="77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、我方汽车在运行时有三种造型切换，在跳跃时有跳跃的造型。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我方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汽车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1704" y="146744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7008" y="1266651"/>
            <a:ext cx="740242" cy="334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213100" y="1479551"/>
            <a:ext cx="671522" cy="6202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74850" y="1153592"/>
            <a:ext cx="1277410" cy="5672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行驶状态下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的车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04836" y="2305050"/>
            <a:ext cx="600564" cy="307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67298" y="2115289"/>
            <a:ext cx="2019301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行驶状态下的车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18" idx="2"/>
          </p:cNvCxnSpPr>
          <p:nvPr/>
        </p:nvCxnSpPr>
        <p:spPr>
          <a:xfrm rot="10800000">
            <a:off x="3252260" y="3241680"/>
            <a:ext cx="786340" cy="9842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71700" y="2965460"/>
            <a:ext cx="1080560" cy="5524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行驶状态下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的车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98486" y="4108450"/>
            <a:ext cx="556114" cy="123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67298" y="3950439"/>
            <a:ext cx="16446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小车跳跃后的造型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、一开始需要固定我方汽车的位置和设置对方障碍物的</a:t>
              </a:r>
              <a:r>
                <a:rPr lang="zh-CN" altLang="en-US" dirty="0" smtClean="0"/>
                <a:t>运行</a:t>
              </a:r>
              <a:r>
                <a:rPr lang="zh-CN" altLang="en-US" dirty="0" smtClean="0"/>
                <a:t>速度。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：我方汽车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1854" y="146744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6733" y="1443265"/>
            <a:ext cx="1908935" cy="223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2644956" y="2769100"/>
            <a:ext cx="1031694" cy="439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>
            <a:off x="2647950" y="3394112"/>
            <a:ext cx="1104900" cy="5393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3263973"/>
            <a:ext cx="12700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移到固定位置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4330700" y="1613410"/>
            <a:ext cx="903195" cy="10744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33895" y="1441582"/>
            <a:ext cx="103990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06977" y="2623549"/>
            <a:ext cx="1337979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565650" y="3175000"/>
            <a:ext cx="1073150" cy="889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70550" y="3094466"/>
            <a:ext cx="9652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设置大小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997450" y="2451100"/>
            <a:ext cx="812800" cy="279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14727" y="2561062"/>
            <a:ext cx="20148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表示现在可跳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2814910" y="1956258"/>
            <a:ext cx="823640" cy="1138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57349" y="1702716"/>
            <a:ext cx="1157561" cy="5070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设置障碍物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的移动速度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52" grpId="0"/>
      <p:bldP spid="61" grpId="0"/>
      <p:bldP spid="6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我方小车在行驶状态下需要不断有抖动效果。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：我方小车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3304" y="144839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72016" y="1443265"/>
            <a:ext cx="1298368" cy="223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3172006" y="2679700"/>
            <a:ext cx="885644" cy="322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3073400" y="3308350"/>
            <a:ext cx="10858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25650" y="3289373"/>
            <a:ext cx="10477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等候</a:t>
            </a:r>
            <a:r>
              <a:rPr lang="en-US" altLang="zh-CN" sz="1400" dirty="0" smtClean="0"/>
              <a:t>0.1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054600" y="1715010"/>
            <a:ext cx="934945" cy="3124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33995" y="1492382"/>
            <a:ext cx="103990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06599" y="2566399"/>
            <a:ext cx="1146356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等候</a:t>
            </a:r>
            <a:r>
              <a:rPr lang="en-US" altLang="zh-CN" sz="1400" dirty="0" smtClean="0"/>
              <a:t>0.1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806950" y="2965450"/>
            <a:ext cx="1225550" cy="1801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26150" y="2992866"/>
            <a:ext cx="19812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增加我方汽车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933950" y="2317750"/>
            <a:ext cx="869950" cy="44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27427" y="2141962"/>
            <a:ext cx="19513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</a:t>
            </a:r>
            <a:r>
              <a:rPr lang="zh-CN" altLang="en-US" sz="1400" dirty="0" smtClean="0"/>
              <a:t>我方汽车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3094310" y="1994358"/>
            <a:ext cx="918890" cy="503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49449" y="1721766"/>
            <a:ext cx="1138510" cy="5070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是我方汽车重复抖动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52" grpId="0"/>
      <p:bldP spid="61" grpId="0"/>
      <p:bldP spid="65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、我方小车按左右方向进行换道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：我方小车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3304" y="144839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8283" y="1241600"/>
            <a:ext cx="1908935" cy="316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86050" y="1318418"/>
            <a:ext cx="666750" cy="17383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527300" y="3346450"/>
            <a:ext cx="889000" cy="2127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5080000" y="1565725"/>
            <a:ext cx="677413" cy="17417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35100" y="3308423"/>
            <a:ext cx="1092200" cy="5015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左键和右键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不能同时按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59588" y="1182683"/>
            <a:ext cx="1026462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</a:t>
            </a:r>
            <a:r>
              <a:rPr lang="zh-CN" altLang="en-US" sz="1400" dirty="0" smtClean="0"/>
              <a:t>右键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19313" y="1296300"/>
            <a:ext cx="1145036" cy="4626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右键和左键不能同时按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4267200" y="2174941"/>
            <a:ext cx="1176241" cy="15550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43441" y="2013082"/>
            <a:ext cx="1408207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向右变道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675212" y="2029284"/>
            <a:ext cx="747438" cy="271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9849" y="1709066"/>
            <a:ext cx="1335363" cy="640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小于第三车道才能按右键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5" idx="0"/>
          </p:cNvCxnSpPr>
          <p:nvPr/>
        </p:nvCxnSpPr>
        <p:spPr>
          <a:xfrm flipV="1">
            <a:off x="4044950" y="3018640"/>
            <a:ext cx="1134778" cy="6111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79728" y="2846812"/>
            <a:ext cx="10178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按下左键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441750" y="3962399"/>
            <a:ext cx="1114250" cy="1528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36650" y="3969748"/>
            <a:ext cx="13051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向左变更车道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67" idx="0"/>
          </p:cNvCxnSpPr>
          <p:nvPr/>
        </p:nvCxnSpPr>
        <p:spPr>
          <a:xfrm>
            <a:off x="4800600" y="3619500"/>
            <a:ext cx="810764" cy="3537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11364" y="3531501"/>
            <a:ext cx="13418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大于第一车道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、我方小车按上键起跳更换为跳跃造型，下落后更换为行驶造型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：我方小车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3304" y="144839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40023" y="768809"/>
            <a:ext cx="1700664" cy="401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2632254" y="2508750"/>
            <a:ext cx="714196" cy="8205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43198" y="2885652"/>
            <a:ext cx="787688" cy="24176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71950" y="869950"/>
            <a:ext cx="119380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43050" y="2971873"/>
            <a:ext cx="11747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成车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52616" y="718451"/>
            <a:ext cx="10053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32350" y="1549400"/>
            <a:ext cx="67945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32344" y="1390782"/>
            <a:ext cx="1033556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按向上键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810000" y="2171700"/>
            <a:ext cx="1123950" cy="254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03794" y="1964536"/>
            <a:ext cx="17018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执行跳跃</a:t>
            </a:r>
            <a:r>
              <a:rPr lang="zh-CN" altLang="en-US" sz="1400" dirty="0" smtClean="0"/>
              <a:t>自制</a:t>
            </a:r>
            <a:r>
              <a:rPr lang="zh-CN" altLang="en-US" sz="1400" dirty="0" smtClean="0"/>
              <a:t>积木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476500" y="1289049"/>
            <a:ext cx="882653" cy="36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14399" y="1074066"/>
            <a:ext cx="1562099" cy="3102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时刻监听按键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00100" y="2255248"/>
            <a:ext cx="1832154" cy="5070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在</a:t>
            </a:r>
            <a:r>
              <a:rPr lang="zh-CN" altLang="en-US" sz="1400" dirty="0" smtClean="0"/>
              <a:t>没有按下跳跃键的过程中显示行驶造型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14800" y="3073400"/>
            <a:ext cx="844550" cy="95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16500" y="2903966"/>
            <a:ext cx="10414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0.05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660650" y="1892300"/>
            <a:ext cx="908050" cy="577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44600" y="1740816"/>
            <a:ext cx="14160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表示可以</a:t>
            </a:r>
            <a:r>
              <a:rPr lang="zh-CN" altLang="en-US" sz="1400" dirty="0" smtClean="0"/>
              <a:t>跳跃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664002" y="3435349"/>
            <a:ext cx="815798" cy="16877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22400" y="3461749"/>
            <a:ext cx="1212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成车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52900" y="3695700"/>
            <a:ext cx="8191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82714" y="3537851"/>
            <a:ext cx="10878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0.05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69" idx="2"/>
          </p:cNvCxnSpPr>
          <p:nvPr/>
        </p:nvCxnSpPr>
        <p:spPr>
          <a:xfrm flipV="1">
            <a:off x="2857500" y="3975100"/>
            <a:ext cx="635000" cy="12304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63700" y="3926316"/>
            <a:ext cx="11938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成车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0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104" idx="0"/>
          </p:cNvCxnSpPr>
          <p:nvPr/>
        </p:nvCxnSpPr>
        <p:spPr>
          <a:xfrm flipV="1">
            <a:off x="4185457" y="4213676"/>
            <a:ext cx="752807" cy="5453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38264" y="4071251"/>
            <a:ext cx="10751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0.05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28" grpId="0"/>
      <p:bldP spid="36" grpId="0"/>
      <p:bldP spid="52" grpId="0"/>
      <p:bldP spid="61" grpId="0"/>
      <p:bldP spid="37" grpId="0"/>
      <p:bldP spid="58" grpId="0"/>
      <p:bldP spid="67" grpId="0"/>
      <p:bldP spid="69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6</a:t>
              </a:r>
              <a:r>
                <a:rPr lang="zh-CN" altLang="en-US" dirty="0" smtClean="0"/>
                <a:t>、我方小车在按方向键时先向上跳跃之后再向下降落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：我方小车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866" y="2514757"/>
            <a:ext cx="289069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3304" y="1448395"/>
            <a:ext cx="289069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9450" y="768809"/>
            <a:ext cx="1741811" cy="401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657654" y="2266950"/>
            <a:ext cx="599896" cy="1529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565398" y="2771352"/>
            <a:ext cx="787688" cy="24176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784600" y="850900"/>
            <a:ext cx="119380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36600" y="2857573"/>
            <a:ext cx="18034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将计时器设置给</a:t>
            </a:r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95416" y="699401"/>
            <a:ext cx="10053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跳跃积木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051300" y="1555750"/>
            <a:ext cx="67945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51294" y="1397132"/>
            <a:ext cx="130025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成跳跃造型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670300" y="1911350"/>
            <a:ext cx="1123950" cy="1206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13297" y="1774036"/>
            <a:ext cx="11684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计时器归零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476500" y="1320799"/>
            <a:ext cx="882653" cy="36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06549" y="1074066"/>
            <a:ext cx="869950" cy="5007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表示正在跳跃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3349" y="2274299"/>
            <a:ext cx="1254305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设置变量</a:t>
            </a:r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362450" y="2978150"/>
            <a:ext cx="10668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48300" y="2802366"/>
            <a:ext cx="19177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时间在</a:t>
            </a:r>
            <a:r>
              <a:rPr lang="en-US" altLang="zh-CN" sz="1400" dirty="0" smtClean="0"/>
              <a:t>0.5~1</a:t>
            </a:r>
            <a:r>
              <a:rPr lang="zh-CN" altLang="en-US" sz="1400" dirty="0" smtClean="0"/>
              <a:t>秒之间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527550" y="2400300"/>
            <a:ext cx="723900" cy="1270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68628" y="2218162"/>
            <a:ext cx="26752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time</a:t>
            </a:r>
            <a:r>
              <a:rPr lang="zh-CN" altLang="en-US" sz="1400" dirty="0" smtClean="0"/>
              <a:t>小于等于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是执行内部积木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660650" y="1809750"/>
            <a:ext cx="781050" cy="883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11300" y="1740816"/>
            <a:ext cx="11493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664002" y="3359149"/>
            <a:ext cx="834848" cy="24497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76400" y="346174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向下降落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10100" y="3568700"/>
            <a:ext cx="8191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03414" y="3429901"/>
            <a:ext cx="19768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时间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0~0.5</a:t>
            </a:r>
            <a:r>
              <a:rPr lang="zh-CN" altLang="en-US" sz="1400" dirty="0" smtClean="0"/>
              <a:t>秒</a:t>
            </a:r>
            <a:r>
              <a:rPr lang="zh-CN" altLang="en-US" sz="1400" dirty="0" smtClean="0"/>
              <a:t>之间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901950" y="3860800"/>
            <a:ext cx="55880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65300" y="3875516"/>
            <a:ext cx="11049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向上运动</a:t>
            </a:r>
            <a:endParaRPr lang="zh-CN" altLang="en-US" sz="1400" dirty="0"/>
          </a:p>
        </p:txBody>
      </p:sp>
      <p:cxnSp>
        <p:nvCxnSpPr>
          <p:cNvPr id="10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014007" y="4343400"/>
            <a:ext cx="640543" cy="10261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77914" y="4204601"/>
            <a:ext cx="9735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重置坐标</a:t>
            </a:r>
            <a:endParaRPr lang="zh-CN" altLang="en-US" sz="1400" dirty="0"/>
          </a:p>
        </p:txBody>
      </p: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106" idx="2"/>
          </p:cNvCxnSpPr>
          <p:nvPr/>
        </p:nvCxnSpPr>
        <p:spPr>
          <a:xfrm>
            <a:off x="2870200" y="4631544"/>
            <a:ext cx="381000" cy="3570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95450" y="4459716"/>
            <a:ext cx="11747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跳</a:t>
            </a:r>
            <a:r>
              <a:rPr lang="zh-CN" altLang="en-US" sz="1400" dirty="0" smtClean="0"/>
              <a:t>完设置为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28" grpId="0"/>
      <p:bldP spid="36" grpId="0"/>
      <p:bldP spid="52" grpId="0"/>
      <p:bldP spid="61" grpId="0"/>
      <p:bldP spid="65" grpId="0"/>
      <p:bldP spid="37" grpId="0"/>
      <p:bldP spid="58" grpId="0"/>
      <p:bldP spid="67" grpId="0"/>
      <p:bldP spid="69" grpId="0"/>
      <p:bldP spid="104" grpId="0"/>
      <p:bldP spid="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障碍物有三种造型分别是汽车，油桶，钉带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障碍物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08637" y="1477824"/>
            <a:ext cx="342901" cy="243192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04659" y="2526522"/>
            <a:ext cx="342901" cy="2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63508" y="1511167"/>
            <a:ext cx="791042" cy="26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213100" y="1479552"/>
            <a:ext cx="685800" cy="2158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400300" y="1318692"/>
            <a:ext cx="762000" cy="2751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障碍车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40250" y="2609850"/>
            <a:ext cx="488950" cy="1905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73648" y="2458189"/>
            <a:ext cx="6667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钉带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296710" y="3622680"/>
            <a:ext cx="786340" cy="9842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730500" y="3498860"/>
            <a:ext cx="553510" cy="2539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油桶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、游戏开始需要在对应的车道随机克隆出障碍物。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障碍物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14987" y="1490524"/>
            <a:ext cx="342901" cy="243192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04659" y="2526522"/>
            <a:ext cx="342901" cy="2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1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72852" y="1162049"/>
            <a:ext cx="2858068" cy="304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348954" y="2580270"/>
            <a:ext cx="813346" cy="2323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56288" y="1280534"/>
            <a:ext cx="848863" cy="14186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536950" y="1727200"/>
            <a:ext cx="1466850" cy="1079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87450" y="1145047"/>
            <a:ext cx="1041400" cy="29005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13880" y="1579876"/>
            <a:ext cx="1094819" cy="287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隐藏障碍物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65600" y="2116138"/>
            <a:ext cx="984250" cy="1571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79352" y="1949450"/>
            <a:ext cx="2078697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设置障碍物的初始</a:t>
            </a:r>
            <a:r>
              <a:rPr lang="zh-CN" altLang="en-US" sz="1400" dirty="0" smtClean="0"/>
              <a:t>大小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19150" y="2418853"/>
            <a:ext cx="1517104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709327" y="3359092"/>
            <a:ext cx="560923" cy="127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04849" y="3227031"/>
            <a:ext cx="1993367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等待多少秒</a:t>
            </a:r>
            <a:r>
              <a:rPr lang="zh-CN" altLang="en-US" sz="1400" dirty="0" smtClean="0"/>
              <a:t>出现</a:t>
            </a:r>
            <a:r>
              <a:rPr lang="zh-CN" altLang="en-US" sz="1400" dirty="0" smtClean="0"/>
              <a:t>障碍物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140200" y="3790950"/>
            <a:ext cx="1054760" cy="8563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52110" y="3733627"/>
            <a:ext cx="116774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</a:t>
            </a:r>
            <a:r>
              <a:rPr lang="zh-CN" altLang="en-US" sz="1400" dirty="0" smtClean="0"/>
              <a:t>障碍物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46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障碍物从上往下移动，速度越来越快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障碍物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14987" y="1490524"/>
            <a:ext cx="342901" cy="243192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04659" y="2526522"/>
            <a:ext cx="342901" cy="2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1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8950" y="1173153"/>
            <a:ext cx="2032000" cy="324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520950" y="2787650"/>
            <a:ext cx="768350" cy="571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86200" y="1206500"/>
            <a:ext cx="119380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27100" y="2711523"/>
            <a:ext cx="15811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障碍物向下运动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6066" y="1061351"/>
            <a:ext cx="11323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</a:t>
            </a:r>
            <a:r>
              <a:rPr lang="zh-CN" altLang="en-US" sz="1400" dirty="0" smtClean="0"/>
              <a:t>体启动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946650" y="1892300"/>
            <a:ext cx="67945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46642" y="1733682"/>
            <a:ext cx="1859057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随机选择障碍物造型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00300" y="1648284"/>
            <a:ext cx="711200" cy="5351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95398" y="1505866"/>
            <a:ext cx="1104902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显示克隆体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635500" y="2971800"/>
            <a:ext cx="10668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53100" y="2808716"/>
            <a:ext cx="12954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向左有点</a:t>
            </a:r>
            <a:r>
              <a:rPr lang="zh-CN" altLang="en-US" sz="1400" dirty="0" smtClean="0"/>
              <a:t>偏移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848100" y="2374900"/>
            <a:ext cx="1041400" cy="889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38428" y="2192762"/>
            <a:ext cx="21926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模拟障碍物从上往下运动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432050" y="2203450"/>
            <a:ext cx="666750" cy="1137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82700" y="2159916"/>
            <a:ext cx="11493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336800" y="3333749"/>
            <a:ext cx="882650" cy="14972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332204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增加大小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99000" y="3619500"/>
            <a:ext cx="8191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03414" y="3429901"/>
            <a:ext cx="1265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碰到舞台边缘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724150" y="3962400"/>
            <a:ext cx="55880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41450" y="3964416"/>
            <a:ext cx="11684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删除克隆体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36" grpId="0"/>
      <p:bldP spid="61" grpId="0"/>
      <p:bldP spid="65" grpId="0"/>
      <p:bldP spid="37" grpId="0"/>
      <p:bldP spid="58" grpId="0"/>
      <p:bldP spid="67" grpId="0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、障碍物向下移动如果是油桶碰到我方汽车则增加障碍物移动速度，如果是汽车或者是钉带碰到我方汽车则游戏结束。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障碍物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14987" y="1490524"/>
            <a:ext cx="342901" cy="243192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04659" y="2526522"/>
            <a:ext cx="342901" cy="2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1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2600" y="1178811"/>
            <a:ext cx="2152650" cy="31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520950" y="2794000"/>
            <a:ext cx="895350" cy="508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16350" y="1206500"/>
            <a:ext cx="1263650" cy="165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6250" y="2711523"/>
            <a:ext cx="20320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增加障碍物的移动速度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6066" y="1061351"/>
            <a:ext cx="11323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</a:t>
            </a:r>
            <a:r>
              <a:rPr lang="zh-CN" altLang="en-US" sz="1400" dirty="0" smtClean="0"/>
              <a:t>体启动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457700" y="1911350"/>
            <a:ext cx="635000" cy="50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9591" y="1740032"/>
            <a:ext cx="243055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当我方汽车不在跳跃过程中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00300" y="1648284"/>
            <a:ext cx="711200" cy="5352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92200" y="1505866"/>
            <a:ext cx="130810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监听游戏状态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30650" y="3009900"/>
            <a:ext cx="10668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22850" y="2859516"/>
            <a:ext cx="12954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删除此克隆体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5" idx="0"/>
          </p:cNvCxnSpPr>
          <p:nvPr/>
        </p:nvCxnSpPr>
        <p:spPr>
          <a:xfrm flipV="1">
            <a:off x="5099050" y="2497940"/>
            <a:ext cx="899828" cy="4841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998878" y="2326112"/>
            <a:ext cx="29101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如果是在油桶情况下碰到我方汽车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470150" y="2273300"/>
            <a:ext cx="844550" cy="502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2300" y="2159916"/>
            <a:ext cx="18097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如果碰到我方汽车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311400" y="3270249"/>
            <a:ext cx="1066800" cy="2354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06500" y="3245848"/>
            <a:ext cx="1104900" cy="5197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如果是汽车或者钉带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4235450" y="3460750"/>
            <a:ext cx="1130300" cy="952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08164" y="3404501"/>
            <a:ext cx="104343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36" grpId="0"/>
      <p:bldP spid="61" grpId="0"/>
      <p:bldP spid="65" grpId="0"/>
      <p:bldP spid="37" grpId="0"/>
      <p:bldP spid="58" grpId="0"/>
      <p:bldP spid="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用护栏模拟汽车在路上行驶效果。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627630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护栏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39842" y="1441238"/>
            <a:ext cx="121676" cy="3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926184" y="2514600"/>
            <a:ext cx="106125" cy="27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27400" y="1218755"/>
            <a:ext cx="1741811" cy="329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657654" y="2381250"/>
            <a:ext cx="726899" cy="386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565398" y="2889250"/>
            <a:ext cx="895352" cy="1238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36700" y="2857573"/>
            <a:ext cx="10033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克隆自己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670300" y="1631950"/>
            <a:ext cx="76200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78244" y="1441582"/>
            <a:ext cx="919256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隐藏护栏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292600" y="2044700"/>
            <a:ext cx="762000" cy="1143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05396" y="1856586"/>
            <a:ext cx="125730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移到固定位置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476498" y="1232358"/>
            <a:ext cx="882661" cy="1836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96998" y="1074066"/>
            <a:ext cx="1079499" cy="3165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36699" y="2274299"/>
            <a:ext cx="1120954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重复克隆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044950" y="3282950"/>
            <a:ext cx="1270000" cy="107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16550" y="3107166"/>
            <a:ext cx="1181100" cy="3027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</a:t>
            </a:r>
            <a:r>
              <a:rPr lang="zh-CN" altLang="en-US" sz="1400" dirty="0" smtClean="0"/>
              <a:t>体启动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68750" y="2533650"/>
            <a:ext cx="723900" cy="1270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09828" y="2351512"/>
            <a:ext cx="100517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1.5</a:t>
            </a:r>
            <a:r>
              <a:rPr lang="zh-CN" altLang="en-US" sz="1400" dirty="0" smtClean="0"/>
              <a:t>秒</a:t>
            </a:r>
            <a:endParaRPr lang="en-US" altLang="zh-CN" sz="1400" dirty="0" smtClean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641600" y="1905000"/>
            <a:ext cx="781050" cy="8832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1600" y="1836066"/>
            <a:ext cx="127000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设置护栏大小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543352" y="3632199"/>
            <a:ext cx="834848" cy="24497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06550" y="3683999"/>
            <a:ext cx="958850" cy="3228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显示护栏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057650" y="3854450"/>
            <a:ext cx="8191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93814" y="3664851"/>
            <a:ext cx="113233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</a:t>
            </a:r>
            <a:r>
              <a:rPr lang="zh-CN" altLang="en-US" sz="1400" dirty="0" smtClean="0"/>
              <a:t>到最前面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781300" y="4171950"/>
            <a:ext cx="55880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9850" y="4161266"/>
            <a:ext cx="14351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护栏向下移动</a:t>
            </a:r>
            <a:endParaRPr lang="zh-CN" altLang="en-US" sz="1400" dirty="0"/>
          </a:p>
        </p:txBody>
      </p:sp>
      <p:cxnSp>
        <p:nvCxnSpPr>
          <p:cNvPr id="10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3823507" y="4401564"/>
            <a:ext cx="710393" cy="7518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25514" y="4337951"/>
            <a:ext cx="1392686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删除此克隆体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28" grpId="0"/>
      <p:bldP spid="36" grpId="0"/>
      <p:bldP spid="52" grpId="0"/>
      <p:bldP spid="61" grpId="0"/>
      <p:bldP spid="65" grpId="0"/>
      <p:bldP spid="37" grpId="0"/>
      <p:bldP spid="58" grpId="0"/>
      <p:bldP spid="67" grpId="0"/>
      <p:bldP spid="69" grpId="0"/>
      <p:bldP spid="1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</a:t>
              </a:r>
              <a:r>
                <a:rPr lang="zh-CN" altLang="en-US" dirty="0" smtClean="0"/>
                <a:t>现在只有三条车道如何再增加一条车道。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3896" y="2681862"/>
            <a:ext cx="24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330454" y="2851788"/>
            <a:ext cx="2381095" cy="17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02920" y="2984995"/>
            <a:ext cx="2389653" cy="1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1803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赛车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小游戏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游戏</a:t>
            </a:r>
            <a:r>
              <a:rPr lang="zh-CN" altLang="en-US" dirty="0" smtClean="0"/>
              <a:t>里有三条车道，玩家通过左右键控制车辆切换车道，使用向上键让我方汽车跳起躲避障碍物，汽车碰到路钉和对向汽车游戏结束，碰到油桶出现的障碍物移动速度会变快，让我们控制汽车挑战游戏吧！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3121919"/>
              </p:ext>
            </p:extLst>
          </p:nvPr>
        </p:nvGraphicFramePr>
        <p:xfrm>
          <a:off x="353931" y="1235423"/>
          <a:ext cx="7945519" cy="25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4231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</a:t>
                      </a:r>
                      <a:r>
                        <a:rPr lang="zh-CN" altLang="en-US" baseline="0" dirty="0" smtClean="0"/>
                        <a:t>我方汽车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左右键切换车道，上键控制汽车跳跃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09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</a:t>
                      </a:r>
                      <a:r>
                        <a:rPr lang="zh-CN" altLang="en-US" baseline="0" dirty="0" smtClean="0"/>
                        <a:t>障碍物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障碍物从对面过来，障碍物分别有汽车，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CN" sz="1200" dirty="0" smtClean="0">
                          <a:latin typeface="+mn-ea"/>
                          <a:ea typeface="+mn-ea"/>
                        </a:rPr>
                      </a:b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油桶和钉带三种造型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</a:t>
                      </a:r>
                      <a:r>
                        <a:rPr lang="zh-CN" altLang="en-US" baseline="0" dirty="0" smtClean="0"/>
                        <a:t>护栏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模拟我方汽车开车，所以让护栏一直从上往下运动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70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   游戏控制按钮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控制游戏的开始和结束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487" y="2441480"/>
            <a:ext cx="1564213" cy="1173159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9851" y="1734424"/>
            <a:ext cx="304800" cy="292100"/>
          </a:xfrm>
          <a:prstGeom prst="rect">
            <a:avLst/>
          </a:prstGeom>
        </p:spPr>
      </p:pic>
      <p:pic>
        <p:nvPicPr>
          <p:cNvPr id="18" name="图片 17" descr="怪物小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5401" y="2246068"/>
            <a:ext cx="351367" cy="249196"/>
          </a:xfrm>
          <a:prstGeom prst="rect">
            <a:avLst/>
          </a:prstGeom>
        </p:spPr>
      </p:pic>
      <p:pic>
        <p:nvPicPr>
          <p:cNvPr id="19" name="图片 18" descr="背景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27" y="2686050"/>
            <a:ext cx="159795" cy="435805"/>
          </a:xfrm>
          <a:prstGeom prst="rect">
            <a:avLst/>
          </a:prstGeom>
        </p:spPr>
      </p:pic>
      <p:pic>
        <p:nvPicPr>
          <p:cNvPr id="20" name="图片 19" descr="蒙版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6353" y="3336473"/>
            <a:ext cx="406397" cy="2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25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r>
                        <a:rPr lang="en-US" altLang="zh-CN" sz="1300" dirty="0" smtClean="0"/>
                        <a:t>,</a:t>
                      </a:r>
                      <a:r>
                        <a:rPr lang="zh-CN" altLang="en-US" sz="1300" dirty="0" smtClean="0"/>
                        <a:t>克隆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17801" cy="1990185"/>
            <a:chOff x="4477871" y="1465729"/>
            <a:chExt cx="1317801" cy="1990185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我方汽车：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807" y="1065636"/>
            <a:ext cx="319267" cy="305964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3879450" y="12008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581400" y="2536015"/>
            <a:ext cx="1439333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按下上键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3838983" y="17672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监听上下左右键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31" idx="2"/>
            <a:endCxn id="35" idx="0"/>
          </p:cNvCxnSpPr>
          <p:nvPr/>
        </p:nvCxnSpPr>
        <p:spPr>
          <a:xfrm rot="16200000" flipH="1">
            <a:off x="4161522" y="1628153"/>
            <a:ext cx="277292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  <a:endCxn id="34" idx="0"/>
          </p:cNvCxnSpPr>
          <p:nvPr/>
        </p:nvCxnSpPr>
        <p:spPr>
          <a:xfrm rot="16200000" flipH="1">
            <a:off x="4109248" y="2344196"/>
            <a:ext cx="383236" cy="4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5"/>
          <p:cNvCxnSpPr>
            <a:stCxn id="35" idx="3"/>
            <a:endCxn id="41" idx="1"/>
          </p:cNvCxnSpPr>
          <p:nvPr/>
        </p:nvCxnSpPr>
        <p:spPr>
          <a:xfrm flipV="1">
            <a:off x="4762347" y="1958041"/>
            <a:ext cx="563187" cy="199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25534" y="1746499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按下右键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切换到右车道</a:t>
            </a:r>
            <a:endParaRPr lang="zh-CN" altLang="en-US" sz="1200" dirty="0"/>
          </a:p>
        </p:txBody>
      </p:sp>
      <p:cxnSp>
        <p:nvCxnSpPr>
          <p:cNvPr id="42" name="直接箭头连接符 75"/>
          <p:cNvCxnSpPr>
            <a:stCxn id="35" idx="1"/>
            <a:endCxn id="43" idx="3"/>
          </p:cNvCxnSpPr>
          <p:nvPr/>
        </p:nvCxnSpPr>
        <p:spPr>
          <a:xfrm rot="10800000" flipV="1">
            <a:off x="3230035" y="1960038"/>
            <a:ext cx="608949" cy="223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739900" y="1771898"/>
            <a:ext cx="1490134" cy="38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按下左键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切换到左车道</a:t>
            </a:r>
            <a:endParaRPr lang="zh-CN" altLang="en-US" sz="1200" dirty="0"/>
          </a:p>
        </p:txBody>
      </p:sp>
      <p:cxnSp>
        <p:nvCxnSpPr>
          <p:cNvPr id="45" name="直接箭头连接符 75"/>
          <p:cNvCxnSpPr>
            <a:stCxn id="34" idx="2"/>
            <a:endCxn id="46" idx="0"/>
          </p:cNvCxnSpPr>
          <p:nvPr/>
        </p:nvCxnSpPr>
        <p:spPr>
          <a:xfrm rot="5400000">
            <a:off x="4115735" y="3119032"/>
            <a:ext cx="37066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581400" y="3304365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我方小车跳跃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581400" y="4070598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之后下落</a:t>
            </a:r>
            <a:endParaRPr lang="zh-CN" altLang="en-US" sz="1200" dirty="0"/>
          </a:p>
        </p:txBody>
      </p:sp>
      <p:cxnSp>
        <p:nvCxnSpPr>
          <p:cNvPr id="49" name="直接箭头连接符 75"/>
          <p:cNvCxnSpPr>
            <a:stCxn id="46" idx="2"/>
            <a:endCxn id="48" idx="0"/>
          </p:cNvCxnSpPr>
          <p:nvPr/>
        </p:nvCxnSpPr>
        <p:spPr>
          <a:xfrm rot="5400000">
            <a:off x="4129493" y="3899023"/>
            <a:ext cx="343149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41" grpId="0" animBg="1"/>
      <p:bldP spid="43" grpId="0" animBg="1"/>
      <p:bldP spid="46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3499</TotalTime>
  <Words>1061</Words>
  <Application>Microsoft Macintosh PowerPoint</Application>
  <PresentationFormat>全屏显示(16:9)</PresentationFormat>
  <Paragraphs>341</Paragraphs>
  <Slides>40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1525</cp:revision>
  <dcterms:created xsi:type="dcterms:W3CDTF">2017-07-04T05:41:22Z</dcterms:created>
  <dcterms:modified xsi:type="dcterms:W3CDTF">2019-06-14T09:14:17Z</dcterms:modified>
</cp:coreProperties>
</file>