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7" r:id="rId4"/>
    <p:sldId id="265" r:id="rId5"/>
    <p:sldId id="266" r:id="rId6"/>
    <p:sldId id="268" r:id="rId7"/>
    <p:sldId id="269" r:id="rId8"/>
    <p:sldId id="259" r:id="rId9"/>
    <p:sldId id="260" r:id="rId10"/>
    <p:sldId id="263" r:id="rId11"/>
    <p:sldId id="264" r:id="rId12"/>
    <p:sldId id="270" r:id="rId13"/>
    <p:sldId id="271" r:id="rId14"/>
    <p:sldId id="272" r:id="rId15"/>
    <p:sldId id="273" r:id="rId16"/>
    <p:sldId id="274" r:id="rId17"/>
    <p:sldId id="275" r:id="rId18"/>
    <p:sldId id="277" r:id="rId19"/>
    <p:sldId id="276" r:id="rId20"/>
    <p:sldId id="278" r:id="rId21"/>
    <p:sldId id="280" r:id="rId22"/>
    <p:sldId id="281" r:id="rId23"/>
    <p:sldId id="282" r:id="rId24"/>
    <p:sldId id="283" r:id="rId25"/>
    <p:sldId id="287" r:id="rId26"/>
    <p:sldId id="284" r:id="rId27"/>
    <p:sldId id="28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5187C0-5692-4CD7-8923-A9276FBAC150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78CFF619-AFE3-4DCB-9547-F96CAA31259F}">
      <dgm:prSet phldrT="[Texto]" custT="1"/>
      <dgm:spPr/>
      <dgm:t>
        <a:bodyPr/>
        <a:lstStyle/>
        <a:p>
          <a:pPr algn="ctr"/>
          <a:r>
            <a:rPr lang="es-PE" sz="700" b="1" dirty="0">
              <a:latin typeface="Arial" panose="020B0604020202020204" pitchFamily="34" charset="0"/>
              <a:cs typeface="Arial" panose="020B0604020202020204" pitchFamily="34" charset="0"/>
            </a:rPr>
            <a:t>RN01</a:t>
          </a:r>
          <a:endParaRPr lang="es-ES" sz="7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3866CC7-979F-4933-A561-B39E5A53A950}" type="parTrans" cxnId="{0A4EEA3D-2492-4F9D-BD54-993D8C99641B}">
      <dgm:prSet/>
      <dgm:spPr/>
      <dgm:t>
        <a:bodyPr/>
        <a:lstStyle/>
        <a:p>
          <a:pPr algn="ctr"/>
          <a:endParaRPr lang="es-ES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756C849-1A89-43CF-A729-7AA445EC5BB5}" type="sibTrans" cxnId="{0A4EEA3D-2492-4F9D-BD54-993D8C99641B}">
      <dgm:prSet/>
      <dgm:spPr/>
      <dgm:t>
        <a:bodyPr/>
        <a:lstStyle/>
        <a:p>
          <a:pPr algn="ctr"/>
          <a:endParaRPr lang="es-ES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7AF051D-6A2B-4348-ABF2-1CB31B6C097A}">
      <dgm:prSet phldrT="[Texto]" custT="1"/>
      <dgm:spPr/>
      <dgm:t>
        <a:bodyPr/>
        <a:lstStyle/>
        <a:p>
          <a:pPr algn="ctr"/>
          <a:r>
            <a:rPr lang="es-ES" sz="700" b="0" i="0" dirty="0">
              <a:latin typeface="Arial" panose="020B0604020202020204" pitchFamily="34" charset="0"/>
              <a:cs typeface="Arial" panose="020B0604020202020204" pitchFamily="34" charset="0"/>
            </a:rPr>
            <a:t>Registro obligatorio para acceder al sistema.</a:t>
          </a:r>
          <a:endParaRPr lang="es-ES" sz="7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F14F067-D1D7-4610-9B7F-ECCF50D32178}" type="parTrans" cxnId="{437EF199-EF7A-4EB3-807A-A3F09224BC95}">
      <dgm:prSet/>
      <dgm:spPr/>
      <dgm:t>
        <a:bodyPr/>
        <a:lstStyle/>
        <a:p>
          <a:pPr algn="ctr"/>
          <a:endParaRPr lang="es-ES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2D7BF3B-1ADC-4952-AE42-0741DFD2B7BF}" type="sibTrans" cxnId="{437EF199-EF7A-4EB3-807A-A3F09224BC95}">
      <dgm:prSet/>
      <dgm:spPr/>
      <dgm:t>
        <a:bodyPr/>
        <a:lstStyle/>
        <a:p>
          <a:pPr algn="ctr"/>
          <a:endParaRPr lang="es-ES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B25AFA-1951-49CA-A360-8C0297EE130B}">
      <dgm:prSet phldrT="[Texto]" custT="1"/>
      <dgm:spPr/>
      <dgm:t>
        <a:bodyPr/>
        <a:lstStyle/>
        <a:p>
          <a:pPr algn="ctr"/>
          <a:r>
            <a:rPr lang="es-PE" sz="700" b="1" dirty="0">
              <a:latin typeface="Arial" panose="020B0604020202020204" pitchFamily="34" charset="0"/>
              <a:cs typeface="Arial" panose="020B0604020202020204" pitchFamily="34" charset="0"/>
            </a:rPr>
            <a:t>RN02</a:t>
          </a:r>
          <a:endParaRPr lang="es-ES" sz="7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4911789-A176-42DE-AA97-DD01AF30B6FE}" type="parTrans" cxnId="{187FBD33-C3A4-4E5E-9C49-A1A38898097A}">
      <dgm:prSet/>
      <dgm:spPr/>
      <dgm:t>
        <a:bodyPr/>
        <a:lstStyle/>
        <a:p>
          <a:pPr algn="ctr"/>
          <a:endParaRPr lang="es-ES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CBAAA2A-6BBD-4AF6-B1D8-811A3C29B079}" type="sibTrans" cxnId="{187FBD33-C3A4-4E5E-9C49-A1A38898097A}">
      <dgm:prSet/>
      <dgm:spPr/>
      <dgm:t>
        <a:bodyPr/>
        <a:lstStyle/>
        <a:p>
          <a:pPr algn="ctr"/>
          <a:endParaRPr lang="es-ES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3C5E14B-E809-404E-8CE9-BE19E3E810BA}">
      <dgm:prSet phldrT="[Texto]" custT="1"/>
      <dgm:spPr/>
      <dgm:t>
        <a:bodyPr/>
        <a:lstStyle/>
        <a:p>
          <a:pPr algn="ctr"/>
          <a:r>
            <a:rPr lang="es-ES" sz="700" b="0" i="0" dirty="0">
              <a:latin typeface="Arial" panose="020B0604020202020204" pitchFamily="34" charset="0"/>
              <a:cs typeface="Arial" panose="020B0604020202020204" pitchFamily="34" charset="0"/>
            </a:rPr>
            <a:t>Bloqueo temporal de cuenta después de 3 intentos fallidos.</a:t>
          </a:r>
          <a:endParaRPr lang="es-ES" sz="7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44D483D-AC7D-4F3E-82CD-F3B59F5CC0AA}" type="parTrans" cxnId="{645B43FA-2C6D-4474-ADDE-58664091ED9D}">
      <dgm:prSet/>
      <dgm:spPr/>
      <dgm:t>
        <a:bodyPr/>
        <a:lstStyle/>
        <a:p>
          <a:pPr algn="ctr"/>
          <a:endParaRPr lang="es-ES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2C92FC1-783B-4529-B87D-9F9FFAD3A335}" type="sibTrans" cxnId="{645B43FA-2C6D-4474-ADDE-58664091ED9D}">
      <dgm:prSet/>
      <dgm:spPr/>
      <dgm:t>
        <a:bodyPr/>
        <a:lstStyle/>
        <a:p>
          <a:pPr algn="ctr"/>
          <a:endParaRPr lang="es-ES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ED42E0B-F592-4956-8262-5EBC07B78301}">
      <dgm:prSet phldrT="[Texto]" custT="1"/>
      <dgm:spPr/>
      <dgm:t>
        <a:bodyPr/>
        <a:lstStyle/>
        <a:p>
          <a:pPr algn="ctr"/>
          <a:r>
            <a:rPr lang="es-ES" sz="700" b="0" i="0" dirty="0">
              <a:latin typeface="Arial" panose="020B0604020202020204" pitchFamily="34" charset="0"/>
              <a:cs typeface="Arial" panose="020B0604020202020204" pitchFamily="34" charset="0"/>
            </a:rPr>
            <a:t>RN03</a:t>
          </a:r>
          <a:endParaRPr lang="es-ES" sz="7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DA4DC4E-95A9-425C-9EC8-F7C577137AFF}" type="parTrans" cxnId="{9AD0C21D-ECE8-4840-BB98-DAF941246D94}">
      <dgm:prSet/>
      <dgm:spPr/>
      <dgm:t>
        <a:bodyPr/>
        <a:lstStyle/>
        <a:p>
          <a:pPr algn="ctr"/>
          <a:endParaRPr lang="es-ES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B131653-D891-4C65-B9DA-0EDD402AED68}" type="sibTrans" cxnId="{9AD0C21D-ECE8-4840-BB98-DAF941246D94}">
      <dgm:prSet/>
      <dgm:spPr/>
      <dgm:t>
        <a:bodyPr/>
        <a:lstStyle/>
        <a:p>
          <a:pPr algn="ctr"/>
          <a:endParaRPr lang="es-ES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DE8F1A3-93B7-4A24-9D58-390D5C5BFA4E}">
      <dgm:prSet phldrT="[Texto]" custT="1"/>
      <dgm:spPr/>
      <dgm:t>
        <a:bodyPr/>
        <a:lstStyle/>
        <a:p>
          <a:pPr algn="ctr"/>
          <a:r>
            <a:rPr lang="es-ES" sz="700" b="0" i="0" dirty="0">
              <a:latin typeface="Arial" panose="020B0604020202020204" pitchFamily="34" charset="0"/>
              <a:cs typeface="Arial" panose="020B0604020202020204" pitchFamily="34" charset="0"/>
            </a:rPr>
            <a:t>Privilegios especiales para gerentes/administradores.</a:t>
          </a:r>
          <a:endParaRPr lang="es-ES" sz="7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2E28379-F013-4F2C-950F-333A284CAE89}" type="parTrans" cxnId="{E87285E6-5840-447F-B311-2500113A7101}">
      <dgm:prSet/>
      <dgm:spPr/>
      <dgm:t>
        <a:bodyPr/>
        <a:lstStyle/>
        <a:p>
          <a:pPr algn="ctr"/>
          <a:endParaRPr lang="es-ES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CAA9888-A78D-4B19-B0FE-9B717AAE08A4}" type="sibTrans" cxnId="{E87285E6-5840-447F-B311-2500113A7101}">
      <dgm:prSet/>
      <dgm:spPr/>
      <dgm:t>
        <a:bodyPr/>
        <a:lstStyle/>
        <a:p>
          <a:pPr algn="ctr"/>
          <a:endParaRPr lang="es-ES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B10B76E-C589-448D-A50E-FFDD8CC595FD}">
      <dgm:prSet phldrT="[Texto]" custT="1"/>
      <dgm:spPr/>
      <dgm:t>
        <a:bodyPr/>
        <a:lstStyle/>
        <a:p>
          <a:pPr algn="ctr"/>
          <a:r>
            <a:rPr lang="es-ES" sz="700" b="0" i="0" dirty="0">
              <a:latin typeface="Arial" panose="020B0604020202020204" pitchFamily="34" charset="0"/>
              <a:cs typeface="Arial" panose="020B0604020202020204" pitchFamily="34" charset="0"/>
            </a:rPr>
            <a:t>Roles y permisos asignados por administrador.</a:t>
          </a:r>
          <a:endParaRPr lang="es-ES" sz="7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AA5002F-9D28-454C-A585-6000D6ACF102}" type="parTrans" cxnId="{BCC13375-B2E8-45A1-81FF-1A823E8DAD0A}">
      <dgm:prSet/>
      <dgm:spPr/>
      <dgm:t>
        <a:bodyPr/>
        <a:lstStyle/>
        <a:p>
          <a:pPr algn="ctr"/>
          <a:endParaRPr lang="es-ES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02A5F8D-6525-467D-8262-AA061DD65D81}" type="sibTrans" cxnId="{BCC13375-B2E8-45A1-81FF-1A823E8DAD0A}">
      <dgm:prSet/>
      <dgm:spPr/>
      <dgm:t>
        <a:bodyPr/>
        <a:lstStyle/>
        <a:p>
          <a:pPr algn="ctr"/>
          <a:endParaRPr lang="es-ES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DA4D22-8560-4002-8D68-F304E3387122}">
      <dgm:prSet phldrT="[Texto]" custT="1"/>
      <dgm:spPr/>
      <dgm:t>
        <a:bodyPr/>
        <a:lstStyle/>
        <a:p>
          <a:pPr algn="ctr"/>
          <a:r>
            <a:rPr lang="es-ES" sz="700" b="0" i="0" dirty="0">
              <a:latin typeface="Arial" panose="020B0604020202020204" pitchFamily="34" charset="0"/>
              <a:cs typeface="Arial" panose="020B0604020202020204" pitchFamily="34" charset="0"/>
            </a:rPr>
            <a:t>RN04</a:t>
          </a:r>
          <a:endParaRPr lang="es-ES" sz="7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4725402-F1E7-431B-B3CB-94D14E9CCC1B}" type="parTrans" cxnId="{8CEF706B-2932-4E1C-BC69-BAD958E9CC7E}">
      <dgm:prSet/>
      <dgm:spPr/>
      <dgm:t>
        <a:bodyPr/>
        <a:lstStyle/>
        <a:p>
          <a:pPr algn="ctr"/>
          <a:endParaRPr lang="es-ES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F1626F5-794E-4091-9197-A2D60C874270}" type="sibTrans" cxnId="{8CEF706B-2932-4E1C-BC69-BAD958E9CC7E}">
      <dgm:prSet/>
      <dgm:spPr/>
      <dgm:t>
        <a:bodyPr/>
        <a:lstStyle/>
        <a:p>
          <a:pPr algn="ctr"/>
          <a:endParaRPr lang="es-ES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E9D6D8E-59DA-4CDD-83E5-E1AB4636745D}">
      <dgm:prSet phldrT="[Texto]" custT="1"/>
      <dgm:spPr/>
      <dgm:t>
        <a:bodyPr/>
        <a:lstStyle/>
        <a:p>
          <a:pPr algn="ctr"/>
          <a:r>
            <a:rPr lang="es-ES" sz="700" b="0" i="0" dirty="0">
              <a:latin typeface="Arial" panose="020B0604020202020204" pitchFamily="34" charset="0"/>
              <a:cs typeface="Arial" panose="020B0604020202020204" pitchFamily="34" charset="0"/>
            </a:rPr>
            <a:t>RN05</a:t>
          </a:r>
          <a:endParaRPr lang="es-ES" sz="7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97A92A1-695D-4C5E-B300-0F6C1CE37028}" type="parTrans" cxnId="{86C03559-6100-473A-AB07-760BDA8B75BE}">
      <dgm:prSet/>
      <dgm:spPr/>
      <dgm:t>
        <a:bodyPr/>
        <a:lstStyle/>
        <a:p>
          <a:pPr algn="ctr"/>
          <a:endParaRPr lang="es-ES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CFD5628-567D-4068-9308-66F45AC12B57}" type="sibTrans" cxnId="{86C03559-6100-473A-AB07-760BDA8B75BE}">
      <dgm:prSet/>
      <dgm:spPr/>
      <dgm:t>
        <a:bodyPr/>
        <a:lstStyle/>
        <a:p>
          <a:pPr algn="ctr"/>
          <a:endParaRPr lang="es-ES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D963AF6-C524-4ED5-9106-BBE38CE665F3}">
      <dgm:prSet phldrT="[Texto]" custT="1"/>
      <dgm:spPr/>
      <dgm:t>
        <a:bodyPr/>
        <a:lstStyle/>
        <a:p>
          <a:pPr algn="ctr"/>
          <a:r>
            <a:rPr lang="es-ES" sz="700" b="0" i="0" dirty="0">
              <a:latin typeface="Arial" panose="020B0604020202020204" pitchFamily="34" charset="0"/>
              <a:cs typeface="Arial" panose="020B0604020202020204" pitchFamily="34" charset="0"/>
            </a:rPr>
            <a:t>Protección de datos confidenciales.</a:t>
          </a:r>
          <a:endParaRPr lang="es-ES" sz="7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D71F574-41B3-4AF0-9494-FC43FE912343}" type="parTrans" cxnId="{C938F37A-B817-4457-BE00-85E911DCA56E}">
      <dgm:prSet/>
      <dgm:spPr/>
      <dgm:t>
        <a:bodyPr/>
        <a:lstStyle/>
        <a:p>
          <a:pPr algn="ctr"/>
          <a:endParaRPr lang="es-ES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380B778-DC69-4398-81F4-9DB15999F39A}" type="sibTrans" cxnId="{C938F37A-B817-4457-BE00-85E911DCA56E}">
      <dgm:prSet/>
      <dgm:spPr/>
      <dgm:t>
        <a:bodyPr/>
        <a:lstStyle/>
        <a:p>
          <a:pPr algn="ctr"/>
          <a:endParaRPr lang="es-ES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FA208CC-6FDD-468B-B433-090A2BDA3E4A}" type="pres">
      <dgm:prSet presAssocID="{CC5187C0-5692-4CD7-8923-A9276FBAC15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F57CA50-8C0D-481A-917E-30D5A34AD8EA}" type="pres">
      <dgm:prSet presAssocID="{78CFF619-AFE3-4DCB-9547-F96CAA31259F}" presName="root" presStyleCnt="0"/>
      <dgm:spPr/>
    </dgm:pt>
    <dgm:pt modelId="{51ECA1EA-1CE5-485E-A610-F43946C39F56}" type="pres">
      <dgm:prSet presAssocID="{78CFF619-AFE3-4DCB-9547-F96CAA31259F}" presName="rootComposite" presStyleCnt="0"/>
      <dgm:spPr/>
    </dgm:pt>
    <dgm:pt modelId="{69599E0B-D8F9-4AB6-973A-3AFCFA23425C}" type="pres">
      <dgm:prSet presAssocID="{78CFF619-AFE3-4DCB-9547-F96CAA31259F}" presName="rootText" presStyleLbl="node1" presStyleIdx="0" presStyleCnt="5"/>
      <dgm:spPr/>
    </dgm:pt>
    <dgm:pt modelId="{35BC3BC0-AEC7-4AB9-9516-B38E79DE76A5}" type="pres">
      <dgm:prSet presAssocID="{78CFF619-AFE3-4DCB-9547-F96CAA31259F}" presName="rootConnector" presStyleLbl="node1" presStyleIdx="0" presStyleCnt="5"/>
      <dgm:spPr/>
    </dgm:pt>
    <dgm:pt modelId="{AF93B7CF-1F91-49F0-B748-FDC7D25A4094}" type="pres">
      <dgm:prSet presAssocID="{78CFF619-AFE3-4DCB-9547-F96CAA31259F}" presName="childShape" presStyleCnt="0"/>
      <dgm:spPr/>
    </dgm:pt>
    <dgm:pt modelId="{DC23723B-56AB-4FD5-814D-E456DAE3134C}" type="pres">
      <dgm:prSet presAssocID="{2F14F067-D1D7-4610-9B7F-ECCF50D32178}" presName="Name13" presStyleLbl="parChTrans1D2" presStyleIdx="0" presStyleCnt="5"/>
      <dgm:spPr/>
    </dgm:pt>
    <dgm:pt modelId="{B0793BBC-325A-4C3C-8D1E-D0935AD39A3C}" type="pres">
      <dgm:prSet presAssocID="{07AF051D-6A2B-4348-ABF2-1CB31B6C097A}" presName="childText" presStyleLbl="bgAcc1" presStyleIdx="0" presStyleCnt="5">
        <dgm:presLayoutVars>
          <dgm:bulletEnabled val="1"/>
        </dgm:presLayoutVars>
      </dgm:prSet>
      <dgm:spPr/>
    </dgm:pt>
    <dgm:pt modelId="{0475D2C2-BC91-4104-A896-9B8E683027F0}" type="pres">
      <dgm:prSet presAssocID="{C6B25AFA-1951-49CA-A360-8C0297EE130B}" presName="root" presStyleCnt="0"/>
      <dgm:spPr/>
    </dgm:pt>
    <dgm:pt modelId="{DB89B804-4668-4381-A648-D36FC37C0AB8}" type="pres">
      <dgm:prSet presAssocID="{C6B25AFA-1951-49CA-A360-8C0297EE130B}" presName="rootComposite" presStyleCnt="0"/>
      <dgm:spPr/>
    </dgm:pt>
    <dgm:pt modelId="{F67E7356-9640-4C27-BCA7-63859E9021A6}" type="pres">
      <dgm:prSet presAssocID="{C6B25AFA-1951-49CA-A360-8C0297EE130B}" presName="rootText" presStyleLbl="node1" presStyleIdx="1" presStyleCnt="5" custScaleY="104410"/>
      <dgm:spPr/>
    </dgm:pt>
    <dgm:pt modelId="{A7C8AB00-55C7-44CD-AEF0-E2C32AADDAFB}" type="pres">
      <dgm:prSet presAssocID="{C6B25AFA-1951-49CA-A360-8C0297EE130B}" presName="rootConnector" presStyleLbl="node1" presStyleIdx="1" presStyleCnt="5"/>
      <dgm:spPr/>
    </dgm:pt>
    <dgm:pt modelId="{36A924B2-E1DA-4DE8-BB9E-7DD08D2499F4}" type="pres">
      <dgm:prSet presAssocID="{C6B25AFA-1951-49CA-A360-8C0297EE130B}" presName="childShape" presStyleCnt="0"/>
      <dgm:spPr/>
    </dgm:pt>
    <dgm:pt modelId="{B28B087F-3C05-4D77-B93C-F5DBA5E38105}" type="pres">
      <dgm:prSet presAssocID="{944D483D-AC7D-4F3E-82CD-F3B59F5CC0AA}" presName="Name13" presStyleLbl="parChTrans1D2" presStyleIdx="1" presStyleCnt="5"/>
      <dgm:spPr/>
    </dgm:pt>
    <dgm:pt modelId="{82B9C0A9-A528-44CD-AEFF-69CBC65F4FAF}" type="pres">
      <dgm:prSet presAssocID="{63C5E14B-E809-404E-8CE9-BE19E3E810BA}" presName="childText" presStyleLbl="bgAcc1" presStyleIdx="1" presStyleCnt="5">
        <dgm:presLayoutVars>
          <dgm:bulletEnabled val="1"/>
        </dgm:presLayoutVars>
      </dgm:prSet>
      <dgm:spPr/>
    </dgm:pt>
    <dgm:pt modelId="{8F351DFA-B646-42E9-86EB-61C4B1F25388}" type="pres">
      <dgm:prSet presAssocID="{4ED42E0B-F592-4956-8262-5EBC07B78301}" presName="root" presStyleCnt="0"/>
      <dgm:spPr/>
    </dgm:pt>
    <dgm:pt modelId="{1B17DD29-19FB-4CE8-A672-3A0E547FFDD0}" type="pres">
      <dgm:prSet presAssocID="{4ED42E0B-F592-4956-8262-5EBC07B78301}" presName="rootComposite" presStyleCnt="0"/>
      <dgm:spPr/>
    </dgm:pt>
    <dgm:pt modelId="{36968CF1-87A4-47C2-A372-E6FCD9AA28BC}" type="pres">
      <dgm:prSet presAssocID="{4ED42E0B-F592-4956-8262-5EBC07B78301}" presName="rootText" presStyleLbl="node1" presStyleIdx="2" presStyleCnt="5"/>
      <dgm:spPr/>
    </dgm:pt>
    <dgm:pt modelId="{F74A329F-7313-4D05-A315-15FA20FDA116}" type="pres">
      <dgm:prSet presAssocID="{4ED42E0B-F592-4956-8262-5EBC07B78301}" presName="rootConnector" presStyleLbl="node1" presStyleIdx="2" presStyleCnt="5"/>
      <dgm:spPr/>
    </dgm:pt>
    <dgm:pt modelId="{1E4D92B9-EE8D-44D1-813B-5AEC33D735C5}" type="pres">
      <dgm:prSet presAssocID="{4ED42E0B-F592-4956-8262-5EBC07B78301}" presName="childShape" presStyleCnt="0"/>
      <dgm:spPr/>
    </dgm:pt>
    <dgm:pt modelId="{A31B9068-BF8D-4F9B-B3FA-E13BE6F33507}" type="pres">
      <dgm:prSet presAssocID="{4AA5002F-9D28-454C-A585-6000D6ACF102}" presName="Name13" presStyleLbl="parChTrans1D2" presStyleIdx="2" presStyleCnt="5"/>
      <dgm:spPr/>
    </dgm:pt>
    <dgm:pt modelId="{CAB8E0D9-740E-4D24-8C2A-32A7A15A8F06}" type="pres">
      <dgm:prSet presAssocID="{3B10B76E-C589-448D-A50E-FFDD8CC595FD}" presName="childText" presStyleLbl="bgAcc1" presStyleIdx="2" presStyleCnt="5">
        <dgm:presLayoutVars>
          <dgm:bulletEnabled val="1"/>
        </dgm:presLayoutVars>
      </dgm:prSet>
      <dgm:spPr/>
    </dgm:pt>
    <dgm:pt modelId="{0F5B13A7-7220-4395-A089-6B7651B5E48B}" type="pres">
      <dgm:prSet presAssocID="{33DA4D22-8560-4002-8D68-F304E3387122}" presName="root" presStyleCnt="0"/>
      <dgm:spPr/>
    </dgm:pt>
    <dgm:pt modelId="{D4AFD8DA-F972-4C62-96C2-175D1B66DFCF}" type="pres">
      <dgm:prSet presAssocID="{33DA4D22-8560-4002-8D68-F304E3387122}" presName="rootComposite" presStyleCnt="0"/>
      <dgm:spPr/>
    </dgm:pt>
    <dgm:pt modelId="{BACEF77E-A7BA-49C9-B5CD-82748C663994}" type="pres">
      <dgm:prSet presAssocID="{33DA4D22-8560-4002-8D68-F304E3387122}" presName="rootText" presStyleLbl="node1" presStyleIdx="3" presStyleCnt="5"/>
      <dgm:spPr/>
    </dgm:pt>
    <dgm:pt modelId="{FB391289-0C70-4094-98A3-243C100ECDCE}" type="pres">
      <dgm:prSet presAssocID="{33DA4D22-8560-4002-8D68-F304E3387122}" presName="rootConnector" presStyleLbl="node1" presStyleIdx="3" presStyleCnt="5"/>
      <dgm:spPr/>
    </dgm:pt>
    <dgm:pt modelId="{65F99059-A272-43F6-BCA8-8FCE4082A916}" type="pres">
      <dgm:prSet presAssocID="{33DA4D22-8560-4002-8D68-F304E3387122}" presName="childShape" presStyleCnt="0"/>
      <dgm:spPr/>
    </dgm:pt>
    <dgm:pt modelId="{E086E2C1-795A-4FF4-9A92-9FF1462ACADE}" type="pres">
      <dgm:prSet presAssocID="{22E28379-F013-4F2C-950F-333A284CAE89}" presName="Name13" presStyleLbl="parChTrans1D2" presStyleIdx="3" presStyleCnt="5"/>
      <dgm:spPr/>
    </dgm:pt>
    <dgm:pt modelId="{B7B98D3E-DDF3-4847-9919-AED3B90A267F}" type="pres">
      <dgm:prSet presAssocID="{6DE8F1A3-93B7-4A24-9D58-390D5C5BFA4E}" presName="childText" presStyleLbl="bgAcc1" presStyleIdx="3" presStyleCnt="5">
        <dgm:presLayoutVars>
          <dgm:bulletEnabled val="1"/>
        </dgm:presLayoutVars>
      </dgm:prSet>
      <dgm:spPr/>
    </dgm:pt>
    <dgm:pt modelId="{9A79022A-B730-4C7F-976B-5BCF9E0B111B}" type="pres">
      <dgm:prSet presAssocID="{BE9D6D8E-59DA-4CDD-83E5-E1AB4636745D}" presName="root" presStyleCnt="0"/>
      <dgm:spPr/>
    </dgm:pt>
    <dgm:pt modelId="{040F4033-AE65-4127-8A31-9921E30224EE}" type="pres">
      <dgm:prSet presAssocID="{BE9D6D8E-59DA-4CDD-83E5-E1AB4636745D}" presName="rootComposite" presStyleCnt="0"/>
      <dgm:spPr/>
    </dgm:pt>
    <dgm:pt modelId="{F039C308-4169-45EA-AE4D-622D7ED3AF5B}" type="pres">
      <dgm:prSet presAssocID="{BE9D6D8E-59DA-4CDD-83E5-E1AB4636745D}" presName="rootText" presStyleLbl="node1" presStyleIdx="4" presStyleCnt="5"/>
      <dgm:spPr/>
    </dgm:pt>
    <dgm:pt modelId="{C1AB58D3-FC3E-4ADB-9EEE-4F56EA25D203}" type="pres">
      <dgm:prSet presAssocID="{BE9D6D8E-59DA-4CDD-83E5-E1AB4636745D}" presName="rootConnector" presStyleLbl="node1" presStyleIdx="4" presStyleCnt="5"/>
      <dgm:spPr/>
    </dgm:pt>
    <dgm:pt modelId="{2A62ACFF-2AE4-433D-863C-C3FF23D836F1}" type="pres">
      <dgm:prSet presAssocID="{BE9D6D8E-59DA-4CDD-83E5-E1AB4636745D}" presName="childShape" presStyleCnt="0"/>
      <dgm:spPr/>
    </dgm:pt>
    <dgm:pt modelId="{C8C68430-56B1-44BD-9164-6B2F954A6D5B}" type="pres">
      <dgm:prSet presAssocID="{9D71F574-41B3-4AF0-9494-FC43FE912343}" presName="Name13" presStyleLbl="parChTrans1D2" presStyleIdx="4" presStyleCnt="5"/>
      <dgm:spPr/>
    </dgm:pt>
    <dgm:pt modelId="{D83A45A3-E643-4018-8978-A1801FD4E0EC}" type="pres">
      <dgm:prSet presAssocID="{1D963AF6-C524-4ED5-9106-BBE38CE665F3}" presName="childText" presStyleLbl="bgAcc1" presStyleIdx="4" presStyleCnt="5">
        <dgm:presLayoutVars>
          <dgm:bulletEnabled val="1"/>
        </dgm:presLayoutVars>
      </dgm:prSet>
      <dgm:spPr/>
    </dgm:pt>
  </dgm:ptLst>
  <dgm:cxnLst>
    <dgm:cxn modelId="{E9742202-1DF4-4338-B2BC-FBEED64B46D6}" type="presOf" srcId="{33DA4D22-8560-4002-8D68-F304E3387122}" destId="{BACEF77E-A7BA-49C9-B5CD-82748C663994}" srcOrd="0" destOrd="0" presId="urn:microsoft.com/office/officeart/2005/8/layout/hierarchy3"/>
    <dgm:cxn modelId="{A6A1A511-C4DD-43FD-A01A-19255BC4CA28}" type="presOf" srcId="{BE9D6D8E-59DA-4CDD-83E5-E1AB4636745D}" destId="{C1AB58D3-FC3E-4ADB-9EEE-4F56EA25D203}" srcOrd="1" destOrd="0" presId="urn:microsoft.com/office/officeart/2005/8/layout/hierarchy3"/>
    <dgm:cxn modelId="{9AD0C21D-ECE8-4840-BB98-DAF941246D94}" srcId="{CC5187C0-5692-4CD7-8923-A9276FBAC150}" destId="{4ED42E0B-F592-4956-8262-5EBC07B78301}" srcOrd="2" destOrd="0" parTransId="{7DA4DC4E-95A9-425C-9EC8-F7C577137AFF}" sibTransId="{6B131653-D891-4C65-B9DA-0EDD402AED68}"/>
    <dgm:cxn modelId="{AEFDFB27-4E3D-453F-9CB1-53F69D5BCF09}" type="presOf" srcId="{2F14F067-D1D7-4610-9B7F-ECCF50D32178}" destId="{DC23723B-56AB-4FD5-814D-E456DAE3134C}" srcOrd="0" destOrd="0" presId="urn:microsoft.com/office/officeart/2005/8/layout/hierarchy3"/>
    <dgm:cxn modelId="{AEE20D2E-EB04-4304-B18F-A204B11B0734}" type="presOf" srcId="{63C5E14B-E809-404E-8CE9-BE19E3E810BA}" destId="{82B9C0A9-A528-44CD-AEFF-69CBC65F4FAF}" srcOrd="0" destOrd="0" presId="urn:microsoft.com/office/officeart/2005/8/layout/hierarchy3"/>
    <dgm:cxn modelId="{187FBD33-C3A4-4E5E-9C49-A1A38898097A}" srcId="{CC5187C0-5692-4CD7-8923-A9276FBAC150}" destId="{C6B25AFA-1951-49CA-A360-8C0297EE130B}" srcOrd="1" destOrd="0" parTransId="{84911789-A176-42DE-AA97-DD01AF30B6FE}" sibTransId="{1CBAAA2A-6BBD-4AF6-B1D8-811A3C29B079}"/>
    <dgm:cxn modelId="{0A4EEA3D-2492-4F9D-BD54-993D8C99641B}" srcId="{CC5187C0-5692-4CD7-8923-A9276FBAC150}" destId="{78CFF619-AFE3-4DCB-9547-F96CAA31259F}" srcOrd="0" destOrd="0" parTransId="{63866CC7-979F-4933-A561-B39E5A53A950}" sibTransId="{D756C849-1A89-43CF-A729-7AA445EC5BB5}"/>
    <dgm:cxn modelId="{4932B348-C132-40F6-886A-FDA84036CB7C}" type="presOf" srcId="{3B10B76E-C589-448D-A50E-FFDD8CC595FD}" destId="{CAB8E0D9-740E-4D24-8C2A-32A7A15A8F06}" srcOrd="0" destOrd="0" presId="urn:microsoft.com/office/officeart/2005/8/layout/hierarchy3"/>
    <dgm:cxn modelId="{8CEF706B-2932-4E1C-BC69-BAD958E9CC7E}" srcId="{CC5187C0-5692-4CD7-8923-A9276FBAC150}" destId="{33DA4D22-8560-4002-8D68-F304E3387122}" srcOrd="3" destOrd="0" parTransId="{84725402-F1E7-431B-B3CB-94D14E9CCC1B}" sibTransId="{2F1626F5-794E-4091-9197-A2D60C874270}"/>
    <dgm:cxn modelId="{E378514C-56E6-4E64-A554-D863DD855FCE}" type="presOf" srcId="{78CFF619-AFE3-4DCB-9547-F96CAA31259F}" destId="{35BC3BC0-AEC7-4AB9-9516-B38E79DE76A5}" srcOrd="1" destOrd="0" presId="urn:microsoft.com/office/officeart/2005/8/layout/hierarchy3"/>
    <dgm:cxn modelId="{07F0FC6C-41AE-4FBE-A7EF-294BA2EA9D69}" type="presOf" srcId="{C6B25AFA-1951-49CA-A360-8C0297EE130B}" destId="{F67E7356-9640-4C27-BCA7-63859E9021A6}" srcOrd="0" destOrd="0" presId="urn:microsoft.com/office/officeart/2005/8/layout/hierarchy3"/>
    <dgm:cxn modelId="{16E0894F-34A1-412E-8E67-DD59435CBBAC}" type="presOf" srcId="{BE9D6D8E-59DA-4CDD-83E5-E1AB4636745D}" destId="{F039C308-4169-45EA-AE4D-622D7ED3AF5B}" srcOrd="0" destOrd="0" presId="urn:microsoft.com/office/officeart/2005/8/layout/hierarchy3"/>
    <dgm:cxn modelId="{BCC13375-B2E8-45A1-81FF-1A823E8DAD0A}" srcId="{4ED42E0B-F592-4956-8262-5EBC07B78301}" destId="{3B10B76E-C589-448D-A50E-FFDD8CC595FD}" srcOrd="0" destOrd="0" parTransId="{4AA5002F-9D28-454C-A585-6000D6ACF102}" sibTransId="{102A5F8D-6525-467D-8262-AA061DD65D81}"/>
    <dgm:cxn modelId="{86C03559-6100-473A-AB07-760BDA8B75BE}" srcId="{CC5187C0-5692-4CD7-8923-A9276FBAC150}" destId="{BE9D6D8E-59DA-4CDD-83E5-E1AB4636745D}" srcOrd="4" destOrd="0" parTransId="{B97A92A1-695D-4C5E-B300-0F6C1CE37028}" sibTransId="{DCFD5628-567D-4068-9308-66F45AC12B57}"/>
    <dgm:cxn modelId="{C938F37A-B817-4457-BE00-85E911DCA56E}" srcId="{BE9D6D8E-59DA-4CDD-83E5-E1AB4636745D}" destId="{1D963AF6-C524-4ED5-9106-BBE38CE665F3}" srcOrd="0" destOrd="0" parTransId="{9D71F574-41B3-4AF0-9494-FC43FE912343}" sibTransId="{0380B778-DC69-4398-81F4-9DB15999F39A}"/>
    <dgm:cxn modelId="{00120A7B-0EB1-48CE-A09A-A22F7E49D9B9}" type="presOf" srcId="{78CFF619-AFE3-4DCB-9547-F96CAA31259F}" destId="{69599E0B-D8F9-4AB6-973A-3AFCFA23425C}" srcOrd="0" destOrd="0" presId="urn:microsoft.com/office/officeart/2005/8/layout/hierarchy3"/>
    <dgm:cxn modelId="{0C01C58A-836C-4231-9D7F-7BF22956B10C}" type="presOf" srcId="{4AA5002F-9D28-454C-A585-6000D6ACF102}" destId="{A31B9068-BF8D-4F9B-B3FA-E13BE6F33507}" srcOrd="0" destOrd="0" presId="urn:microsoft.com/office/officeart/2005/8/layout/hierarchy3"/>
    <dgm:cxn modelId="{CDD6078C-4538-4BD2-B163-47337A6FF717}" type="presOf" srcId="{33DA4D22-8560-4002-8D68-F304E3387122}" destId="{FB391289-0C70-4094-98A3-243C100ECDCE}" srcOrd="1" destOrd="0" presId="urn:microsoft.com/office/officeart/2005/8/layout/hierarchy3"/>
    <dgm:cxn modelId="{437EF199-EF7A-4EB3-807A-A3F09224BC95}" srcId="{78CFF619-AFE3-4DCB-9547-F96CAA31259F}" destId="{07AF051D-6A2B-4348-ABF2-1CB31B6C097A}" srcOrd="0" destOrd="0" parTransId="{2F14F067-D1D7-4610-9B7F-ECCF50D32178}" sibTransId="{92D7BF3B-1ADC-4952-AE42-0741DFD2B7BF}"/>
    <dgm:cxn modelId="{58D289A5-2A8A-446E-B430-6E80A74AA29A}" type="presOf" srcId="{6DE8F1A3-93B7-4A24-9D58-390D5C5BFA4E}" destId="{B7B98D3E-DDF3-4847-9919-AED3B90A267F}" srcOrd="0" destOrd="0" presId="urn:microsoft.com/office/officeart/2005/8/layout/hierarchy3"/>
    <dgm:cxn modelId="{BDDE9AAE-AA22-4002-9E57-86D21C5FF00D}" type="presOf" srcId="{22E28379-F013-4F2C-950F-333A284CAE89}" destId="{E086E2C1-795A-4FF4-9A92-9FF1462ACADE}" srcOrd="0" destOrd="0" presId="urn:microsoft.com/office/officeart/2005/8/layout/hierarchy3"/>
    <dgm:cxn modelId="{7687B8AE-7142-4248-86FE-8B367B35E72A}" type="presOf" srcId="{4ED42E0B-F592-4956-8262-5EBC07B78301}" destId="{36968CF1-87A4-47C2-A372-E6FCD9AA28BC}" srcOrd="0" destOrd="0" presId="urn:microsoft.com/office/officeart/2005/8/layout/hierarchy3"/>
    <dgm:cxn modelId="{3C4F77B4-C6BA-4DDD-AC0E-82453E21CAB7}" type="presOf" srcId="{944D483D-AC7D-4F3E-82CD-F3B59F5CC0AA}" destId="{B28B087F-3C05-4D77-B93C-F5DBA5E38105}" srcOrd="0" destOrd="0" presId="urn:microsoft.com/office/officeart/2005/8/layout/hierarchy3"/>
    <dgm:cxn modelId="{A58C7CB7-F6DC-4E93-957F-8D19146E43DC}" type="presOf" srcId="{1D963AF6-C524-4ED5-9106-BBE38CE665F3}" destId="{D83A45A3-E643-4018-8978-A1801FD4E0EC}" srcOrd="0" destOrd="0" presId="urn:microsoft.com/office/officeart/2005/8/layout/hierarchy3"/>
    <dgm:cxn modelId="{86FCB8C2-008E-4D31-914D-843714A0CCE0}" type="presOf" srcId="{07AF051D-6A2B-4348-ABF2-1CB31B6C097A}" destId="{B0793BBC-325A-4C3C-8D1E-D0935AD39A3C}" srcOrd="0" destOrd="0" presId="urn:microsoft.com/office/officeart/2005/8/layout/hierarchy3"/>
    <dgm:cxn modelId="{180F42CD-4E73-4F42-BEF6-DD37AD356372}" type="presOf" srcId="{CC5187C0-5692-4CD7-8923-A9276FBAC150}" destId="{FFA208CC-6FDD-468B-B433-090A2BDA3E4A}" srcOrd="0" destOrd="0" presId="urn:microsoft.com/office/officeart/2005/8/layout/hierarchy3"/>
    <dgm:cxn modelId="{BD525FD2-20EE-4660-8704-2D0E3D15216E}" type="presOf" srcId="{9D71F574-41B3-4AF0-9494-FC43FE912343}" destId="{C8C68430-56B1-44BD-9164-6B2F954A6D5B}" srcOrd="0" destOrd="0" presId="urn:microsoft.com/office/officeart/2005/8/layout/hierarchy3"/>
    <dgm:cxn modelId="{A0A08FE1-FC9A-4547-BC8E-A93016641789}" type="presOf" srcId="{4ED42E0B-F592-4956-8262-5EBC07B78301}" destId="{F74A329F-7313-4D05-A315-15FA20FDA116}" srcOrd="1" destOrd="0" presId="urn:microsoft.com/office/officeart/2005/8/layout/hierarchy3"/>
    <dgm:cxn modelId="{E87285E6-5840-447F-B311-2500113A7101}" srcId="{33DA4D22-8560-4002-8D68-F304E3387122}" destId="{6DE8F1A3-93B7-4A24-9D58-390D5C5BFA4E}" srcOrd="0" destOrd="0" parTransId="{22E28379-F013-4F2C-950F-333A284CAE89}" sibTransId="{2CAA9888-A78D-4B19-B0FE-9B717AAE08A4}"/>
    <dgm:cxn modelId="{44D945EA-98F1-44F5-820D-B4F17EB5A6FB}" type="presOf" srcId="{C6B25AFA-1951-49CA-A360-8C0297EE130B}" destId="{A7C8AB00-55C7-44CD-AEF0-E2C32AADDAFB}" srcOrd="1" destOrd="0" presId="urn:microsoft.com/office/officeart/2005/8/layout/hierarchy3"/>
    <dgm:cxn modelId="{645B43FA-2C6D-4474-ADDE-58664091ED9D}" srcId="{C6B25AFA-1951-49CA-A360-8C0297EE130B}" destId="{63C5E14B-E809-404E-8CE9-BE19E3E810BA}" srcOrd="0" destOrd="0" parTransId="{944D483D-AC7D-4F3E-82CD-F3B59F5CC0AA}" sibTransId="{52C92FC1-783B-4529-B87D-9F9FFAD3A335}"/>
    <dgm:cxn modelId="{501678D1-A3FF-4297-94FD-C99F7261B2DB}" type="presParOf" srcId="{FFA208CC-6FDD-468B-B433-090A2BDA3E4A}" destId="{4F57CA50-8C0D-481A-917E-30D5A34AD8EA}" srcOrd="0" destOrd="0" presId="urn:microsoft.com/office/officeart/2005/8/layout/hierarchy3"/>
    <dgm:cxn modelId="{E8D84527-BE8F-4BBF-AB54-A47129562611}" type="presParOf" srcId="{4F57CA50-8C0D-481A-917E-30D5A34AD8EA}" destId="{51ECA1EA-1CE5-485E-A610-F43946C39F56}" srcOrd="0" destOrd="0" presId="urn:microsoft.com/office/officeart/2005/8/layout/hierarchy3"/>
    <dgm:cxn modelId="{F3E9037A-0011-4441-B889-0A192CE4805E}" type="presParOf" srcId="{51ECA1EA-1CE5-485E-A610-F43946C39F56}" destId="{69599E0B-D8F9-4AB6-973A-3AFCFA23425C}" srcOrd="0" destOrd="0" presId="urn:microsoft.com/office/officeart/2005/8/layout/hierarchy3"/>
    <dgm:cxn modelId="{8FBD9D8F-A0D2-4F51-AE7E-117C12928197}" type="presParOf" srcId="{51ECA1EA-1CE5-485E-A610-F43946C39F56}" destId="{35BC3BC0-AEC7-4AB9-9516-B38E79DE76A5}" srcOrd="1" destOrd="0" presId="urn:microsoft.com/office/officeart/2005/8/layout/hierarchy3"/>
    <dgm:cxn modelId="{E3652A6D-9445-4B42-ADD0-335062A6F945}" type="presParOf" srcId="{4F57CA50-8C0D-481A-917E-30D5A34AD8EA}" destId="{AF93B7CF-1F91-49F0-B748-FDC7D25A4094}" srcOrd="1" destOrd="0" presId="urn:microsoft.com/office/officeart/2005/8/layout/hierarchy3"/>
    <dgm:cxn modelId="{F333E42A-321F-4241-9302-0C4A402F3738}" type="presParOf" srcId="{AF93B7CF-1F91-49F0-B748-FDC7D25A4094}" destId="{DC23723B-56AB-4FD5-814D-E456DAE3134C}" srcOrd="0" destOrd="0" presId="urn:microsoft.com/office/officeart/2005/8/layout/hierarchy3"/>
    <dgm:cxn modelId="{D76B1461-4701-4BC0-9D3D-B43058D6EDDB}" type="presParOf" srcId="{AF93B7CF-1F91-49F0-B748-FDC7D25A4094}" destId="{B0793BBC-325A-4C3C-8D1E-D0935AD39A3C}" srcOrd="1" destOrd="0" presId="urn:microsoft.com/office/officeart/2005/8/layout/hierarchy3"/>
    <dgm:cxn modelId="{89E14013-8EBE-4E44-9FE3-4231A1482990}" type="presParOf" srcId="{FFA208CC-6FDD-468B-B433-090A2BDA3E4A}" destId="{0475D2C2-BC91-4104-A896-9B8E683027F0}" srcOrd="1" destOrd="0" presId="urn:microsoft.com/office/officeart/2005/8/layout/hierarchy3"/>
    <dgm:cxn modelId="{5CA39C98-9A81-46DF-A7C3-88A2E398A11B}" type="presParOf" srcId="{0475D2C2-BC91-4104-A896-9B8E683027F0}" destId="{DB89B804-4668-4381-A648-D36FC37C0AB8}" srcOrd="0" destOrd="0" presId="urn:microsoft.com/office/officeart/2005/8/layout/hierarchy3"/>
    <dgm:cxn modelId="{50BD6EA1-1E40-42D1-8456-6351593C418E}" type="presParOf" srcId="{DB89B804-4668-4381-A648-D36FC37C0AB8}" destId="{F67E7356-9640-4C27-BCA7-63859E9021A6}" srcOrd="0" destOrd="0" presId="urn:microsoft.com/office/officeart/2005/8/layout/hierarchy3"/>
    <dgm:cxn modelId="{276A66D6-628A-4FE8-A38E-1F9846E379D9}" type="presParOf" srcId="{DB89B804-4668-4381-A648-D36FC37C0AB8}" destId="{A7C8AB00-55C7-44CD-AEF0-E2C32AADDAFB}" srcOrd="1" destOrd="0" presId="urn:microsoft.com/office/officeart/2005/8/layout/hierarchy3"/>
    <dgm:cxn modelId="{314C85C7-7179-4AA7-B366-13B49799CF1C}" type="presParOf" srcId="{0475D2C2-BC91-4104-A896-9B8E683027F0}" destId="{36A924B2-E1DA-4DE8-BB9E-7DD08D2499F4}" srcOrd="1" destOrd="0" presId="urn:microsoft.com/office/officeart/2005/8/layout/hierarchy3"/>
    <dgm:cxn modelId="{85A44246-7CE1-48D9-8866-43636521CFC7}" type="presParOf" srcId="{36A924B2-E1DA-4DE8-BB9E-7DD08D2499F4}" destId="{B28B087F-3C05-4D77-B93C-F5DBA5E38105}" srcOrd="0" destOrd="0" presId="urn:microsoft.com/office/officeart/2005/8/layout/hierarchy3"/>
    <dgm:cxn modelId="{B16CFC3D-96A4-4D4A-ACCA-9D89E79865DE}" type="presParOf" srcId="{36A924B2-E1DA-4DE8-BB9E-7DD08D2499F4}" destId="{82B9C0A9-A528-44CD-AEFF-69CBC65F4FAF}" srcOrd="1" destOrd="0" presId="urn:microsoft.com/office/officeart/2005/8/layout/hierarchy3"/>
    <dgm:cxn modelId="{BDC4AA56-B309-413E-8AAD-AC5399B72A66}" type="presParOf" srcId="{FFA208CC-6FDD-468B-B433-090A2BDA3E4A}" destId="{8F351DFA-B646-42E9-86EB-61C4B1F25388}" srcOrd="2" destOrd="0" presId="urn:microsoft.com/office/officeart/2005/8/layout/hierarchy3"/>
    <dgm:cxn modelId="{8A55BF83-0314-42E7-9ED3-192128A8EA53}" type="presParOf" srcId="{8F351DFA-B646-42E9-86EB-61C4B1F25388}" destId="{1B17DD29-19FB-4CE8-A672-3A0E547FFDD0}" srcOrd="0" destOrd="0" presId="urn:microsoft.com/office/officeart/2005/8/layout/hierarchy3"/>
    <dgm:cxn modelId="{414481CE-7CE9-42FF-A553-4260F7B60178}" type="presParOf" srcId="{1B17DD29-19FB-4CE8-A672-3A0E547FFDD0}" destId="{36968CF1-87A4-47C2-A372-E6FCD9AA28BC}" srcOrd="0" destOrd="0" presId="urn:microsoft.com/office/officeart/2005/8/layout/hierarchy3"/>
    <dgm:cxn modelId="{B76EBB2F-0F8C-4EC1-9B3A-6E679E754E30}" type="presParOf" srcId="{1B17DD29-19FB-4CE8-A672-3A0E547FFDD0}" destId="{F74A329F-7313-4D05-A315-15FA20FDA116}" srcOrd="1" destOrd="0" presId="urn:microsoft.com/office/officeart/2005/8/layout/hierarchy3"/>
    <dgm:cxn modelId="{730B29B6-AFF5-4C3C-96B1-E8609BA882CF}" type="presParOf" srcId="{8F351DFA-B646-42E9-86EB-61C4B1F25388}" destId="{1E4D92B9-EE8D-44D1-813B-5AEC33D735C5}" srcOrd="1" destOrd="0" presId="urn:microsoft.com/office/officeart/2005/8/layout/hierarchy3"/>
    <dgm:cxn modelId="{896F311E-143D-43A3-85BA-1CEC57C8F361}" type="presParOf" srcId="{1E4D92B9-EE8D-44D1-813B-5AEC33D735C5}" destId="{A31B9068-BF8D-4F9B-B3FA-E13BE6F33507}" srcOrd="0" destOrd="0" presId="urn:microsoft.com/office/officeart/2005/8/layout/hierarchy3"/>
    <dgm:cxn modelId="{FDEC8A40-A226-438F-8C0A-886B2195BD4E}" type="presParOf" srcId="{1E4D92B9-EE8D-44D1-813B-5AEC33D735C5}" destId="{CAB8E0D9-740E-4D24-8C2A-32A7A15A8F06}" srcOrd="1" destOrd="0" presId="urn:microsoft.com/office/officeart/2005/8/layout/hierarchy3"/>
    <dgm:cxn modelId="{A2E5108E-A646-4EAF-8DB9-3F65C47C26B5}" type="presParOf" srcId="{FFA208CC-6FDD-468B-B433-090A2BDA3E4A}" destId="{0F5B13A7-7220-4395-A089-6B7651B5E48B}" srcOrd="3" destOrd="0" presId="urn:microsoft.com/office/officeart/2005/8/layout/hierarchy3"/>
    <dgm:cxn modelId="{A40506AF-55F8-4558-AD61-C2CE18ED3456}" type="presParOf" srcId="{0F5B13A7-7220-4395-A089-6B7651B5E48B}" destId="{D4AFD8DA-F972-4C62-96C2-175D1B66DFCF}" srcOrd="0" destOrd="0" presId="urn:microsoft.com/office/officeart/2005/8/layout/hierarchy3"/>
    <dgm:cxn modelId="{57069241-4519-45A3-B8D6-ED57DE3A8F2F}" type="presParOf" srcId="{D4AFD8DA-F972-4C62-96C2-175D1B66DFCF}" destId="{BACEF77E-A7BA-49C9-B5CD-82748C663994}" srcOrd="0" destOrd="0" presId="urn:microsoft.com/office/officeart/2005/8/layout/hierarchy3"/>
    <dgm:cxn modelId="{9E76B20A-CBF5-4057-A1D2-5BA3EF595214}" type="presParOf" srcId="{D4AFD8DA-F972-4C62-96C2-175D1B66DFCF}" destId="{FB391289-0C70-4094-98A3-243C100ECDCE}" srcOrd="1" destOrd="0" presId="urn:microsoft.com/office/officeart/2005/8/layout/hierarchy3"/>
    <dgm:cxn modelId="{1AAF8C7B-C35C-48A2-BCDD-8941EDA6D5AD}" type="presParOf" srcId="{0F5B13A7-7220-4395-A089-6B7651B5E48B}" destId="{65F99059-A272-43F6-BCA8-8FCE4082A916}" srcOrd="1" destOrd="0" presId="urn:microsoft.com/office/officeart/2005/8/layout/hierarchy3"/>
    <dgm:cxn modelId="{138557BD-9391-47F7-BAED-89FF68C004B2}" type="presParOf" srcId="{65F99059-A272-43F6-BCA8-8FCE4082A916}" destId="{E086E2C1-795A-4FF4-9A92-9FF1462ACADE}" srcOrd="0" destOrd="0" presId="urn:microsoft.com/office/officeart/2005/8/layout/hierarchy3"/>
    <dgm:cxn modelId="{38449769-EA5D-403D-9A9E-D3326A98C7AD}" type="presParOf" srcId="{65F99059-A272-43F6-BCA8-8FCE4082A916}" destId="{B7B98D3E-DDF3-4847-9919-AED3B90A267F}" srcOrd="1" destOrd="0" presId="urn:microsoft.com/office/officeart/2005/8/layout/hierarchy3"/>
    <dgm:cxn modelId="{9B7F630B-BC2B-42BD-BCB7-5F28B5E00E35}" type="presParOf" srcId="{FFA208CC-6FDD-468B-B433-090A2BDA3E4A}" destId="{9A79022A-B730-4C7F-976B-5BCF9E0B111B}" srcOrd="4" destOrd="0" presId="urn:microsoft.com/office/officeart/2005/8/layout/hierarchy3"/>
    <dgm:cxn modelId="{3CA25D6C-229F-47D3-8410-729CDEBEB83D}" type="presParOf" srcId="{9A79022A-B730-4C7F-976B-5BCF9E0B111B}" destId="{040F4033-AE65-4127-8A31-9921E30224EE}" srcOrd="0" destOrd="0" presId="urn:microsoft.com/office/officeart/2005/8/layout/hierarchy3"/>
    <dgm:cxn modelId="{EB3F7E05-1C71-4A43-B457-86FA05F72437}" type="presParOf" srcId="{040F4033-AE65-4127-8A31-9921E30224EE}" destId="{F039C308-4169-45EA-AE4D-622D7ED3AF5B}" srcOrd="0" destOrd="0" presId="urn:microsoft.com/office/officeart/2005/8/layout/hierarchy3"/>
    <dgm:cxn modelId="{B75E4546-63EE-4458-A10D-5472CBDBD8E9}" type="presParOf" srcId="{040F4033-AE65-4127-8A31-9921E30224EE}" destId="{C1AB58D3-FC3E-4ADB-9EEE-4F56EA25D203}" srcOrd="1" destOrd="0" presId="urn:microsoft.com/office/officeart/2005/8/layout/hierarchy3"/>
    <dgm:cxn modelId="{7E0388AE-EDC0-4026-AE16-FFD67B923126}" type="presParOf" srcId="{9A79022A-B730-4C7F-976B-5BCF9E0B111B}" destId="{2A62ACFF-2AE4-433D-863C-C3FF23D836F1}" srcOrd="1" destOrd="0" presId="urn:microsoft.com/office/officeart/2005/8/layout/hierarchy3"/>
    <dgm:cxn modelId="{1571A273-4ECA-4E8A-A1D1-13E453881579}" type="presParOf" srcId="{2A62ACFF-2AE4-433D-863C-C3FF23D836F1}" destId="{C8C68430-56B1-44BD-9164-6B2F954A6D5B}" srcOrd="0" destOrd="0" presId="urn:microsoft.com/office/officeart/2005/8/layout/hierarchy3"/>
    <dgm:cxn modelId="{D4350610-8D67-4201-9ED9-869B0DE0872C}" type="presParOf" srcId="{2A62ACFF-2AE4-433D-863C-C3FF23D836F1}" destId="{D83A45A3-E643-4018-8978-A1801FD4E0EC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5187C0-5692-4CD7-8923-A9276FBAC150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144EC5A-0408-4305-874B-5F788E81E9AD}">
      <dgm:prSet phldrT="[Texto]" custT="1"/>
      <dgm:spPr/>
      <dgm:t>
        <a:bodyPr/>
        <a:lstStyle/>
        <a:p>
          <a:r>
            <a:rPr lang="es-ES" sz="700" b="0" i="0" dirty="0">
              <a:latin typeface="Arial" panose="020B0604020202020204" pitchFamily="34" charset="0"/>
              <a:cs typeface="Arial" panose="020B0604020202020204" pitchFamily="34" charset="0"/>
            </a:rPr>
            <a:t>RN06</a:t>
          </a:r>
          <a:endParaRPr lang="es-ES" sz="7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6CC2474-9C51-4796-B1DF-5682839AED34}" type="parTrans" cxnId="{AFAFD3E7-1F97-4157-BBDA-981BA915EBFD}">
      <dgm:prSet/>
      <dgm:spPr/>
      <dgm:t>
        <a:bodyPr/>
        <a:lstStyle/>
        <a:p>
          <a:endParaRPr lang="es-ES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5B9E88F-E3B7-4F1A-BC88-E81695A105CB}" type="sibTrans" cxnId="{AFAFD3E7-1F97-4157-BBDA-981BA915EBFD}">
      <dgm:prSet/>
      <dgm:spPr/>
      <dgm:t>
        <a:bodyPr/>
        <a:lstStyle/>
        <a:p>
          <a:endParaRPr lang="es-ES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79EF24D-F4E6-4B0C-88CD-61662E9A6A4D}">
      <dgm:prSet phldrT="[Texto]" custT="1"/>
      <dgm:spPr/>
      <dgm:t>
        <a:bodyPr/>
        <a:lstStyle/>
        <a:p>
          <a:r>
            <a:rPr lang="es-ES" sz="700" b="0" i="0" dirty="0">
              <a:latin typeface="Arial" panose="020B0604020202020204" pitchFamily="34" charset="0"/>
              <a:cs typeface="Arial" panose="020B0604020202020204" pitchFamily="34" charset="0"/>
            </a:rPr>
            <a:t>Cumplimiento de políticas de seguridad.</a:t>
          </a:r>
          <a:endParaRPr lang="es-ES" sz="7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00BB0FF-BF8D-47A2-84FF-686B66305AC7}" type="parTrans" cxnId="{3FBEE4EE-7E8D-44DC-B555-A6BB52DE1FCE}">
      <dgm:prSet/>
      <dgm:spPr/>
      <dgm:t>
        <a:bodyPr/>
        <a:lstStyle/>
        <a:p>
          <a:endParaRPr lang="es-ES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9AC463B-12FA-4DCB-AE86-FECE69DE1098}" type="sibTrans" cxnId="{3FBEE4EE-7E8D-44DC-B555-A6BB52DE1FCE}">
      <dgm:prSet/>
      <dgm:spPr/>
      <dgm:t>
        <a:bodyPr/>
        <a:lstStyle/>
        <a:p>
          <a:endParaRPr lang="es-ES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AFFEC20-F4DB-4C1D-BEC3-9B4EFB0134BE}">
      <dgm:prSet phldrT="[Texto]" custT="1"/>
      <dgm:spPr/>
      <dgm:t>
        <a:bodyPr/>
        <a:lstStyle/>
        <a:p>
          <a:r>
            <a:rPr lang="es-ES" sz="700" b="0" i="0" dirty="0">
              <a:latin typeface="Arial" panose="020B0604020202020204" pitchFamily="34" charset="0"/>
              <a:cs typeface="Arial" panose="020B0604020202020204" pitchFamily="34" charset="0"/>
            </a:rPr>
            <a:t>RN07</a:t>
          </a:r>
          <a:endParaRPr lang="es-ES" sz="7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15322D-2B16-4C17-8BBE-9079133DC70A}" type="parTrans" cxnId="{796EA060-6AA7-4181-ADB2-A562523D43B1}">
      <dgm:prSet/>
      <dgm:spPr/>
      <dgm:t>
        <a:bodyPr/>
        <a:lstStyle/>
        <a:p>
          <a:endParaRPr lang="es-ES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4D9774B-4C22-459C-BE6C-DBCD4B63C7C9}" type="sibTrans" cxnId="{796EA060-6AA7-4181-ADB2-A562523D43B1}">
      <dgm:prSet/>
      <dgm:spPr/>
      <dgm:t>
        <a:bodyPr/>
        <a:lstStyle/>
        <a:p>
          <a:endParaRPr lang="es-ES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2EBE3AD-57C4-4992-A5A5-B08D5B6C0074}">
      <dgm:prSet phldrT="[Texto]" custT="1"/>
      <dgm:spPr/>
      <dgm:t>
        <a:bodyPr/>
        <a:lstStyle/>
        <a:p>
          <a:r>
            <a:rPr lang="es-ES" sz="700" b="0" i="0" dirty="0">
              <a:latin typeface="Arial" panose="020B0604020202020204" pitchFamily="34" charset="0"/>
              <a:cs typeface="Arial" panose="020B0604020202020204" pitchFamily="34" charset="0"/>
            </a:rPr>
            <a:t>Registro de transacciones.</a:t>
          </a:r>
          <a:endParaRPr lang="es-ES" sz="7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20DA99B-6D5F-4EB2-A139-FA41AB9EC214}" type="parTrans" cxnId="{D2DEEF35-0FA7-458D-86D8-F139D6A5BBCD}">
      <dgm:prSet/>
      <dgm:spPr/>
      <dgm:t>
        <a:bodyPr/>
        <a:lstStyle/>
        <a:p>
          <a:endParaRPr lang="es-ES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BEB1ED-5266-43FE-8023-DCEA4E86E8B6}" type="sibTrans" cxnId="{D2DEEF35-0FA7-458D-86D8-F139D6A5BBCD}">
      <dgm:prSet/>
      <dgm:spPr/>
      <dgm:t>
        <a:bodyPr/>
        <a:lstStyle/>
        <a:p>
          <a:endParaRPr lang="es-ES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FF434A2-3C9F-4B4F-B405-153257C94CB9}">
      <dgm:prSet phldrT="[Texto]" custT="1"/>
      <dgm:spPr/>
      <dgm:t>
        <a:bodyPr/>
        <a:lstStyle/>
        <a:p>
          <a:r>
            <a:rPr lang="es-ES" sz="700" b="0" i="0" dirty="0">
              <a:latin typeface="Arial" panose="020B0604020202020204" pitchFamily="34" charset="0"/>
              <a:cs typeface="Arial" panose="020B0604020202020204" pitchFamily="34" charset="0"/>
            </a:rPr>
            <a:t>RN08</a:t>
          </a:r>
          <a:endParaRPr lang="es-ES" sz="7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7ADED43-50E9-4851-9207-C4942A19FC2C}" type="parTrans" cxnId="{5235A7D1-0F3A-4508-B4E7-1B1E561E1DEB}">
      <dgm:prSet/>
      <dgm:spPr/>
      <dgm:t>
        <a:bodyPr/>
        <a:lstStyle/>
        <a:p>
          <a:endParaRPr lang="es-ES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5437B69-B7BC-4B3B-8D67-BCDA2430611F}" type="sibTrans" cxnId="{5235A7D1-0F3A-4508-B4E7-1B1E561E1DEB}">
      <dgm:prSet/>
      <dgm:spPr/>
      <dgm:t>
        <a:bodyPr/>
        <a:lstStyle/>
        <a:p>
          <a:endParaRPr lang="es-ES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2F5EE90-FCCF-43BC-98EE-107C0995B55E}">
      <dgm:prSet phldrT="[Texto]" custT="1"/>
      <dgm:spPr/>
      <dgm:t>
        <a:bodyPr/>
        <a:lstStyle/>
        <a:p>
          <a:r>
            <a:rPr lang="es-ES" sz="700" b="0" i="0" dirty="0">
              <a:latin typeface="Arial" panose="020B0604020202020204" pitchFamily="34" charset="0"/>
              <a:cs typeface="Arial" panose="020B0604020202020204" pitchFamily="34" charset="0"/>
            </a:rPr>
            <a:t>Prohibición de compartir credenciales</a:t>
          </a:r>
          <a:endParaRPr lang="es-ES" sz="7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27FAE82-DD4E-453D-8E08-16CFCC5AB882}" type="parTrans" cxnId="{9A386348-DCE2-4555-8BD8-24179027701B}">
      <dgm:prSet/>
      <dgm:spPr/>
      <dgm:t>
        <a:bodyPr/>
        <a:lstStyle/>
        <a:p>
          <a:endParaRPr lang="es-ES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02F48BA-64B6-4B53-A715-1259E6DBB2FC}" type="sibTrans" cxnId="{9A386348-DCE2-4555-8BD8-24179027701B}">
      <dgm:prSet/>
      <dgm:spPr/>
      <dgm:t>
        <a:bodyPr/>
        <a:lstStyle/>
        <a:p>
          <a:endParaRPr lang="es-ES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30C4533-1D4E-4F8D-83A3-60420FEB8C1D}">
      <dgm:prSet phldrT="[Texto]" custT="1"/>
      <dgm:spPr/>
      <dgm:t>
        <a:bodyPr/>
        <a:lstStyle/>
        <a:p>
          <a:r>
            <a:rPr lang="es-ES" sz="700" b="0" i="0" dirty="0">
              <a:latin typeface="Arial" panose="020B0604020202020204" pitchFamily="34" charset="0"/>
              <a:cs typeface="Arial" panose="020B0604020202020204" pitchFamily="34" charset="0"/>
            </a:rPr>
            <a:t>RN09</a:t>
          </a:r>
          <a:endParaRPr lang="es-ES" sz="7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ACDB467-8712-4C60-B56F-FA71030A486A}" type="parTrans" cxnId="{19846872-F6F7-4FE7-92ED-52A79C0C8FAE}">
      <dgm:prSet/>
      <dgm:spPr/>
      <dgm:t>
        <a:bodyPr/>
        <a:lstStyle/>
        <a:p>
          <a:endParaRPr lang="es-ES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4B367B1-8510-48B5-8DCC-2A4591E8AAF1}" type="sibTrans" cxnId="{19846872-F6F7-4FE7-92ED-52A79C0C8FAE}">
      <dgm:prSet/>
      <dgm:spPr/>
      <dgm:t>
        <a:bodyPr/>
        <a:lstStyle/>
        <a:p>
          <a:endParaRPr lang="es-ES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1E02BF7-ED82-42A0-9E51-A2B3C1CC7B0D}">
      <dgm:prSet phldrT="[Texto]" custT="1"/>
      <dgm:spPr/>
      <dgm:t>
        <a:bodyPr/>
        <a:lstStyle/>
        <a:p>
          <a:r>
            <a:rPr lang="es-ES" sz="700" b="0" i="0" dirty="0">
              <a:latin typeface="Arial" panose="020B0604020202020204" pitchFamily="34" charset="0"/>
              <a:cs typeface="Arial" panose="020B0604020202020204" pitchFamily="34" charset="0"/>
            </a:rPr>
            <a:t>Requisitos de documentos y archivos.</a:t>
          </a:r>
          <a:endParaRPr lang="es-ES" sz="7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DDC1CC2-C324-4402-9C39-BB5EDF245933}" type="parTrans" cxnId="{ED7940DA-7939-4B9F-84C6-EF877516C70A}">
      <dgm:prSet/>
      <dgm:spPr/>
      <dgm:t>
        <a:bodyPr/>
        <a:lstStyle/>
        <a:p>
          <a:endParaRPr lang="es-ES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DB760FB-D89A-4073-8094-790ADFAB79C1}" type="sibTrans" cxnId="{ED7940DA-7939-4B9F-84C6-EF877516C70A}">
      <dgm:prSet/>
      <dgm:spPr/>
      <dgm:t>
        <a:bodyPr/>
        <a:lstStyle/>
        <a:p>
          <a:endParaRPr lang="es-ES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08903C7-7560-4108-BF0B-DB831CDBFDD7}">
      <dgm:prSet phldrT="[Texto]" custT="1"/>
      <dgm:spPr/>
      <dgm:t>
        <a:bodyPr/>
        <a:lstStyle/>
        <a:p>
          <a:r>
            <a:rPr lang="es-ES" sz="700" b="0" i="0" dirty="0">
              <a:latin typeface="Arial" panose="020B0604020202020204" pitchFamily="34" charset="0"/>
              <a:cs typeface="Arial" panose="020B0604020202020204" pitchFamily="34" charset="0"/>
            </a:rPr>
            <a:t>RN10</a:t>
          </a:r>
          <a:endParaRPr lang="es-ES" sz="7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0CD448D-D8DC-4FF5-ADDC-5911A8F95A6A}" type="parTrans" cxnId="{9F626069-D453-4E8E-A23F-AD6B43D250E6}">
      <dgm:prSet/>
      <dgm:spPr/>
      <dgm:t>
        <a:bodyPr/>
        <a:lstStyle/>
        <a:p>
          <a:endParaRPr lang="es-ES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82D5200-53F9-47F9-8626-74353C03FBC2}" type="sibTrans" cxnId="{9F626069-D453-4E8E-A23F-AD6B43D250E6}">
      <dgm:prSet/>
      <dgm:spPr/>
      <dgm:t>
        <a:bodyPr/>
        <a:lstStyle/>
        <a:p>
          <a:endParaRPr lang="es-ES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ED0EB69-395C-442C-98E3-FBABA40CCF74}">
      <dgm:prSet phldrT="[Texto]" custT="1"/>
      <dgm:spPr/>
      <dgm:t>
        <a:bodyPr/>
        <a:lstStyle/>
        <a:p>
          <a:r>
            <a:rPr lang="es-ES" sz="700" b="0" i="0" dirty="0">
              <a:latin typeface="Arial" panose="020B0604020202020204" pitchFamily="34" charset="0"/>
              <a:cs typeface="Arial" panose="020B0604020202020204" pitchFamily="34" charset="0"/>
            </a:rPr>
            <a:t>Actualización de información de contacto.</a:t>
          </a:r>
          <a:endParaRPr lang="es-ES" sz="7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60681AD-4611-431C-99EA-34E1B1E4F024}" type="parTrans" cxnId="{F4178A57-CB23-405D-8B5C-E198AC11E499}">
      <dgm:prSet/>
      <dgm:spPr/>
      <dgm:t>
        <a:bodyPr/>
        <a:lstStyle/>
        <a:p>
          <a:endParaRPr lang="es-ES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0AE12C0-526C-40DA-92F4-B1B67575DBE8}" type="sibTrans" cxnId="{F4178A57-CB23-405D-8B5C-E198AC11E499}">
      <dgm:prSet/>
      <dgm:spPr/>
      <dgm:t>
        <a:bodyPr/>
        <a:lstStyle/>
        <a:p>
          <a:endParaRPr lang="es-ES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FA208CC-6FDD-468B-B433-090A2BDA3E4A}" type="pres">
      <dgm:prSet presAssocID="{CC5187C0-5692-4CD7-8923-A9276FBAC15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FF5B215-13D1-4B49-8B7B-06FAB5E5ED8E}" type="pres">
      <dgm:prSet presAssocID="{2144EC5A-0408-4305-874B-5F788E81E9AD}" presName="root" presStyleCnt="0"/>
      <dgm:spPr/>
    </dgm:pt>
    <dgm:pt modelId="{7A6AA484-3F29-4471-BD02-DDF702F8A835}" type="pres">
      <dgm:prSet presAssocID="{2144EC5A-0408-4305-874B-5F788E81E9AD}" presName="rootComposite" presStyleCnt="0"/>
      <dgm:spPr/>
    </dgm:pt>
    <dgm:pt modelId="{41A8BC91-B381-4B2E-B330-36C19345795A}" type="pres">
      <dgm:prSet presAssocID="{2144EC5A-0408-4305-874B-5F788E81E9AD}" presName="rootText" presStyleLbl="node1" presStyleIdx="0" presStyleCnt="5"/>
      <dgm:spPr/>
    </dgm:pt>
    <dgm:pt modelId="{FEEED4E2-C64D-4B29-9D8E-80CA09A682B2}" type="pres">
      <dgm:prSet presAssocID="{2144EC5A-0408-4305-874B-5F788E81E9AD}" presName="rootConnector" presStyleLbl="node1" presStyleIdx="0" presStyleCnt="5"/>
      <dgm:spPr/>
    </dgm:pt>
    <dgm:pt modelId="{3CA3C15A-917B-4631-9AD4-808E260984F8}" type="pres">
      <dgm:prSet presAssocID="{2144EC5A-0408-4305-874B-5F788E81E9AD}" presName="childShape" presStyleCnt="0"/>
      <dgm:spPr/>
    </dgm:pt>
    <dgm:pt modelId="{22A3F90C-A2EB-4944-B091-55AF1E8C9977}" type="pres">
      <dgm:prSet presAssocID="{900BB0FF-BF8D-47A2-84FF-686B66305AC7}" presName="Name13" presStyleLbl="parChTrans1D2" presStyleIdx="0" presStyleCnt="5"/>
      <dgm:spPr/>
    </dgm:pt>
    <dgm:pt modelId="{504F6B41-989B-4EE2-84FC-B5275336F9F7}" type="pres">
      <dgm:prSet presAssocID="{879EF24D-F4E6-4B0C-88CD-61662E9A6A4D}" presName="childText" presStyleLbl="bgAcc1" presStyleIdx="0" presStyleCnt="5">
        <dgm:presLayoutVars>
          <dgm:bulletEnabled val="1"/>
        </dgm:presLayoutVars>
      </dgm:prSet>
      <dgm:spPr/>
    </dgm:pt>
    <dgm:pt modelId="{302E5373-8780-46C1-A8F0-E55D5CA887F6}" type="pres">
      <dgm:prSet presAssocID="{2AFFEC20-F4DB-4C1D-BEC3-9B4EFB0134BE}" presName="root" presStyleCnt="0"/>
      <dgm:spPr/>
    </dgm:pt>
    <dgm:pt modelId="{75C19EE9-6FF0-4ACD-971B-7F8032E0910B}" type="pres">
      <dgm:prSet presAssocID="{2AFFEC20-F4DB-4C1D-BEC3-9B4EFB0134BE}" presName="rootComposite" presStyleCnt="0"/>
      <dgm:spPr/>
    </dgm:pt>
    <dgm:pt modelId="{03EABC03-0B06-407A-B634-72052BC22291}" type="pres">
      <dgm:prSet presAssocID="{2AFFEC20-F4DB-4C1D-BEC3-9B4EFB0134BE}" presName="rootText" presStyleLbl="node1" presStyleIdx="1" presStyleCnt="5"/>
      <dgm:spPr/>
    </dgm:pt>
    <dgm:pt modelId="{53FF6818-BDA1-4A90-A41B-F603BB6189CD}" type="pres">
      <dgm:prSet presAssocID="{2AFFEC20-F4DB-4C1D-BEC3-9B4EFB0134BE}" presName="rootConnector" presStyleLbl="node1" presStyleIdx="1" presStyleCnt="5"/>
      <dgm:spPr/>
    </dgm:pt>
    <dgm:pt modelId="{F294380D-A2DB-4286-A896-6CCDD0A197E5}" type="pres">
      <dgm:prSet presAssocID="{2AFFEC20-F4DB-4C1D-BEC3-9B4EFB0134BE}" presName="childShape" presStyleCnt="0"/>
      <dgm:spPr/>
    </dgm:pt>
    <dgm:pt modelId="{98DBB200-384F-4B39-88AA-BA0F8C44621A}" type="pres">
      <dgm:prSet presAssocID="{420DA99B-6D5F-4EB2-A139-FA41AB9EC214}" presName="Name13" presStyleLbl="parChTrans1D2" presStyleIdx="1" presStyleCnt="5"/>
      <dgm:spPr/>
    </dgm:pt>
    <dgm:pt modelId="{E8516095-DDEA-4C83-8351-2182F75B2BCF}" type="pres">
      <dgm:prSet presAssocID="{D2EBE3AD-57C4-4992-A5A5-B08D5B6C0074}" presName="childText" presStyleLbl="bgAcc1" presStyleIdx="1" presStyleCnt="5">
        <dgm:presLayoutVars>
          <dgm:bulletEnabled val="1"/>
        </dgm:presLayoutVars>
      </dgm:prSet>
      <dgm:spPr/>
    </dgm:pt>
    <dgm:pt modelId="{1CAD2B79-D656-4C1E-8F60-2FD93B884DB7}" type="pres">
      <dgm:prSet presAssocID="{AFF434A2-3C9F-4B4F-B405-153257C94CB9}" presName="root" presStyleCnt="0"/>
      <dgm:spPr/>
    </dgm:pt>
    <dgm:pt modelId="{E66A2B71-B0D1-437B-A46E-EC539EE71489}" type="pres">
      <dgm:prSet presAssocID="{AFF434A2-3C9F-4B4F-B405-153257C94CB9}" presName="rootComposite" presStyleCnt="0"/>
      <dgm:spPr/>
    </dgm:pt>
    <dgm:pt modelId="{19D78942-8A79-498D-884A-03EE9F5ADF7C}" type="pres">
      <dgm:prSet presAssocID="{AFF434A2-3C9F-4B4F-B405-153257C94CB9}" presName="rootText" presStyleLbl="node1" presStyleIdx="2" presStyleCnt="5"/>
      <dgm:spPr/>
    </dgm:pt>
    <dgm:pt modelId="{8585E637-4BD7-475B-B890-DB7BBA6AA1A1}" type="pres">
      <dgm:prSet presAssocID="{AFF434A2-3C9F-4B4F-B405-153257C94CB9}" presName="rootConnector" presStyleLbl="node1" presStyleIdx="2" presStyleCnt="5"/>
      <dgm:spPr/>
    </dgm:pt>
    <dgm:pt modelId="{7C8A0A38-94CB-4114-885B-1224876B12C0}" type="pres">
      <dgm:prSet presAssocID="{AFF434A2-3C9F-4B4F-B405-153257C94CB9}" presName="childShape" presStyleCnt="0"/>
      <dgm:spPr/>
    </dgm:pt>
    <dgm:pt modelId="{1D5A7263-5C25-4684-86EE-9C9117FF105B}" type="pres">
      <dgm:prSet presAssocID="{427FAE82-DD4E-453D-8E08-16CFCC5AB882}" presName="Name13" presStyleLbl="parChTrans1D2" presStyleIdx="2" presStyleCnt="5"/>
      <dgm:spPr/>
    </dgm:pt>
    <dgm:pt modelId="{38959F37-9401-4304-9B06-9A9C527A1679}" type="pres">
      <dgm:prSet presAssocID="{D2F5EE90-FCCF-43BC-98EE-107C0995B55E}" presName="childText" presStyleLbl="bgAcc1" presStyleIdx="2" presStyleCnt="5">
        <dgm:presLayoutVars>
          <dgm:bulletEnabled val="1"/>
        </dgm:presLayoutVars>
      </dgm:prSet>
      <dgm:spPr/>
    </dgm:pt>
    <dgm:pt modelId="{9B609FE6-611B-4AFD-B4C7-0D758A76BCF2}" type="pres">
      <dgm:prSet presAssocID="{730C4533-1D4E-4F8D-83A3-60420FEB8C1D}" presName="root" presStyleCnt="0"/>
      <dgm:spPr/>
    </dgm:pt>
    <dgm:pt modelId="{11286A4C-A9F4-4F59-9C3F-6C2DC329169C}" type="pres">
      <dgm:prSet presAssocID="{730C4533-1D4E-4F8D-83A3-60420FEB8C1D}" presName="rootComposite" presStyleCnt="0"/>
      <dgm:spPr/>
    </dgm:pt>
    <dgm:pt modelId="{F16EDCC8-1C43-4FE0-ADC0-99D225FEF7A7}" type="pres">
      <dgm:prSet presAssocID="{730C4533-1D4E-4F8D-83A3-60420FEB8C1D}" presName="rootText" presStyleLbl="node1" presStyleIdx="3" presStyleCnt="5"/>
      <dgm:spPr/>
    </dgm:pt>
    <dgm:pt modelId="{8F9AAA5E-F640-4D6B-AA00-9817926D1511}" type="pres">
      <dgm:prSet presAssocID="{730C4533-1D4E-4F8D-83A3-60420FEB8C1D}" presName="rootConnector" presStyleLbl="node1" presStyleIdx="3" presStyleCnt="5"/>
      <dgm:spPr/>
    </dgm:pt>
    <dgm:pt modelId="{0F7A5A5E-21C1-4ED4-B3DE-8E5136B14997}" type="pres">
      <dgm:prSet presAssocID="{730C4533-1D4E-4F8D-83A3-60420FEB8C1D}" presName="childShape" presStyleCnt="0"/>
      <dgm:spPr/>
    </dgm:pt>
    <dgm:pt modelId="{C0F224A7-3EB6-46F4-9146-DE2E2C5658C3}" type="pres">
      <dgm:prSet presAssocID="{8DDC1CC2-C324-4402-9C39-BB5EDF245933}" presName="Name13" presStyleLbl="parChTrans1D2" presStyleIdx="3" presStyleCnt="5"/>
      <dgm:spPr/>
    </dgm:pt>
    <dgm:pt modelId="{483E12DD-87DA-4214-849D-775A8BA6128F}" type="pres">
      <dgm:prSet presAssocID="{01E02BF7-ED82-42A0-9E51-A2B3C1CC7B0D}" presName="childText" presStyleLbl="bgAcc1" presStyleIdx="3" presStyleCnt="5">
        <dgm:presLayoutVars>
          <dgm:bulletEnabled val="1"/>
        </dgm:presLayoutVars>
      </dgm:prSet>
      <dgm:spPr/>
    </dgm:pt>
    <dgm:pt modelId="{0FD205A2-8BFA-4F85-8D61-AABC7AD83A6A}" type="pres">
      <dgm:prSet presAssocID="{B08903C7-7560-4108-BF0B-DB831CDBFDD7}" presName="root" presStyleCnt="0"/>
      <dgm:spPr/>
    </dgm:pt>
    <dgm:pt modelId="{09F0C47B-885A-46B7-AC47-8473EDADAE17}" type="pres">
      <dgm:prSet presAssocID="{B08903C7-7560-4108-BF0B-DB831CDBFDD7}" presName="rootComposite" presStyleCnt="0"/>
      <dgm:spPr/>
    </dgm:pt>
    <dgm:pt modelId="{3C876039-A0FF-4240-8A2A-457A74DDCEF4}" type="pres">
      <dgm:prSet presAssocID="{B08903C7-7560-4108-BF0B-DB831CDBFDD7}" presName="rootText" presStyleLbl="node1" presStyleIdx="4" presStyleCnt="5"/>
      <dgm:spPr/>
    </dgm:pt>
    <dgm:pt modelId="{75D20411-CD6F-40DD-9F0F-7E46902A7DD6}" type="pres">
      <dgm:prSet presAssocID="{B08903C7-7560-4108-BF0B-DB831CDBFDD7}" presName="rootConnector" presStyleLbl="node1" presStyleIdx="4" presStyleCnt="5"/>
      <dgm:spPr/>
    </dgm:pt>
    <dgm:pt modelId="{09AFA5D2-B467-4095-B482-ACC218DACA30}" type="pres">
      <dgm:prSet presAssocID="{B08903C7-7560-4108-BF0B-DB831CDBFDD7}" presName="childShape" presStyleCnt="0"/>
      <dgm:spPr/>
    </dgm:pt>
    <dgm:pt modelId="{EA88B45E-486E-4C5C-9401-6EBCCA0CD934}" type="pres">
      <dgm:prSet presAssocID="{D60681AD-4611-431C-99EA-34E1B1E4F024}" presName="Name13" presStyleLbl="parChTrans1D2" presStyleIdx="4" presStyleCnt="5"/>
      <dgm:spPr/>
    </dgm:pt>
    <dgm:pt modelId="{97D91FC6-56AA-43D3-9FAD-E1BD734F05FE}" type="pres">
      <dgm:prSet presAssocID="{DED0EB69-395C-442C-98E3-FBABA40CCF74}" presName="childText" presStyleLbl="bgAcc1" presStyleIdx="4" presStyleCnt="5">
        <dgm:presLayoutVars>
          <dgm:bulletEnabled val="1"/>
        </dgm:presLayoutVars>
      </dgm:prSet>
      <dgm:spPr/>
    </dgm:pt>
  </dgm:ptLst>
  <dgm:cxnLst>
    <dgm:cxn modelId="{44B5F913-FBF6-49C6-BDA7-560835013606}" type="presOf" srcId="{730C4533-1D4E-4F8D-83A3-60420FEB8C1D}" destId="{8F9AAA5E-F640-4D6B-AA00-9817926D1511}" srcOrd="1" destOrd="0" presId="urn:microsoft.com/office/officeart/2005/8/layout/hierarchy3"/>
    <dgm:cxn modelId="{F185D517-EE49-4DDE-B7AA-005ECD356661}" type="presOf" srcId="{DED0EB69-395C-442C-98E3-FBABA40CCF74}" destId="{97D91FC6-56AA-43D3-9FAD-E1BD734F05FE}" srcOrd="0" destOrd="0" presId="urn:microsoft.com/office/officeart/2005/8/layout/hierarchy3"/>
    <dgm:cxn modelId="{60CF5526-F7F7-465A-ABE4-A0E3A6504DF1}" type="presOf" srcId="{D2EBE3AD-57C4-4992-A5A5-B08D5B6C0074}" destId="{E8516095-DDEA-4C83-8351-2182F75B2BCF}" srcOrd="0" destOrd="0" presId="urn:microsoft.com/office/officeart/2005/8/layout/hierarchy3"/>
    <dgm:cxn modelId="{CBB8342B-6EC1-48C7-B47D-D11B02638041}" type="presOf" srcId="{D2F5EE90-FCCF-43BC-98EE-107C0995B55E}" destId="{38959F37-9401-4304-9B06-9A9C527A1679}" srcOrd="0" destOrd="0" presId="urn:microsoft.com/office/officeart/2005/8/layout/hierarchy3"/>
    <dgm:cxn modelId="{D2DEEF35-0FA7-458D-86D8-F139D6A5BBCD}" srcId="{2AFFEC20-F4DB-4C1D-BEC3-9B4EFB0134BE}" destId="{D2EBE3AD-57C4-4992-A5A5-B08D5B6C0074}" srcOrd="0" destOrd="0" parTransId="{420DA99B-6D5F-4EB2-A139-FA41AB9EC214}" sibTransId="{EBBEB1ED-5266-43FE-8023-DCEA4E86E8B6}"/>
    <dgm:cxn modelId="{796EA060-6AA7-4181-ADB2-A562523D43B1}" srcId="{CC5187C0-5692-4CD7-8923-A9276FBAC150}" destId="{2AFFEC20-F4DB-4C1D-BEC3-9B4EFB0134BE}" srcOrd="1" destOrd="0" parTransId="{5015322D-2B16-4C17-8BBE-9079133DC70A}" sibTransId="{24D9774B-4C22-459C-BE6C-DBCD4B63C7C9}"/>
    <dgm:cxn modelId="{84EADF43-F3BE-4975-9322-9735E25CDD0F}" type="presOf" srcId="{AFF434A2-3C9F-4B4F-B405-153257C94CB9}" destId="{8585E637-4BD7-475B-B890-DB7BBA6AA1A1}" srcOrd="1" destOrd="0" presId="urn:microsoft.com/office/officeart/2005/8/layout/hierarchy3"/>
    <dgm:cxn modelId="{9A386348-DCE2-4555-8BD8-24179027701B}" srcId="{AFF434A2-3C9F-4B4F-B405-153257C94CB9}" destId="{D2F5EE90-FCCF-43BC-98EE-107C0995B55E}" srcOrd="0" destOrd="0" parTransId="{427FAE82-DD4E-453D-8E08-16CFCC5AB882}" sibTransId="{002F48BA-64B6-4B53-A715-1259E6DBB2FC}"/>
    <dgm:cxn modelId="{9F626069-D453-4E8E-A23F-AD6B43D250E6}" srcId="{CC5187C0-5692-4CD7-8923-A9276FBAC150}" destId="{B08903C7-7560-4108-BF0B-DB831CDBFDD7}" srcOrd="4" destOrd="0" parTransId="{F0CD448D-D8DC-4FF5-ADDC-5911A8F95A6A}" sibTransId="{182D5200-53F9-47F9-8626-74353C03FBC2}"/>
    <dgm:cxn modelId="{84E4124B-9F32-49A1-878C-FB8B35DE824E}" type="presOf" srcId="{2144EC5A-0408-4305-874B-5F788E81E9AD}" destId="{FEEED4E2-C64D-4B29-9D8E-80CA09A682B2}" srcOrd="1" destOrd="0" presId="urn:microsoft.com/office/officeart/2005/8/layout/hierarchy3"/>
    <dgm:cxn modelId="{644ED94E-DA81-44C7-A33E-8BE9E5F453C3}" type="presOf" srcId="{730C4533-1D4E-4F8D-83A3-60420FEB8C1D}" destId="{F16EDCC8-1C43-4FE0-ADC0-99D225FEF7A7}" srcOrd="0" destOrd="0" presId="urn:microsoft.com/office/officeart/2005/8/layout/hierarchy3"/>
    <dgm:cxn modelId="{19846872-F6F7-4FE7-92ED-52A79C0C8FAE}" srcId="{CC5187C0-5692-4CD7-8923-A9276FBAC150}" destId="{730C4533-1D4E-4F8D-83A3-60420FEB8C1D}" srcOrd="3" destOrd="0" parTransId="{0ACDB467-8712-4C60-B56F-FA71030A486A}" sibTransId="{34B367B1-8510-48B5-8DCC-2A4591E8AAF1}"/>
    <dgm:cxn modelId="{F4178A57-CB23-405D-8B5C-E198AC11E499}" srcId="{B08903C7-7560-4108-BF0B-DB831CDBFDD7}" destId="{DED0EB69-395C-442C-98E3-FBABA40CCF74}" srcOrd="0" destOrd="0" parTransId="{D60681AD-4611-431C-99EA-34E1B1E4F024}" sibTransId="{D0AE12C0-526C-40DA-92F4-B1B67575DBE8}"/>
    <dgm:cxn modelId="{0F327A58-8679-4782-AFF3-D4E0EB7A6A4A}" type="presOf" srcId="{879EF24D-F4E6-4B0C-88CD-61662E9A6A4D}" destId="{504F6B41-989B-4EE2-84FC-B5275336F9F7}" srcOrd="0" destOrd="0" presId="urn:microsoft.com/office/officeart/2005/8/layout/hierarchy3"/>
    <dgm:cxn modelId="{DBCF4F94-3A07-44C0-856E-FE8AF890F9D2}" type="presOf" srcId="{2AFFEC20-F4DB-4C1D-BEC3-9B4EFB0134BE}" destId="{53FF6818-BDA1-4A90-A41B-F603BB6189CD}" srcOrd="1" destOrd="0" presId="urn:microsoft.com/office/officeart/2005/8/layout/hierarchy3"/>
    <dgm:cxn modelId="{FD767699-ED9A-4AA7-B0A8-85CDA471270D}" type="presOf" srcId="{900BB0FF-BF8D-47A2-84FF-686B66305AC7}" destId="{22A3F90C-A2EB-4944-B091-55AF1E8C9977}" srcOrd="0" destOrd="0" presId="urn:microsoft.com/office/officeart/2005/8/layout/hierarchy3"/>
    <dgm:cxn modelId="{0A6FD4A8-411C-4947-A9CB-C94C0FBA69B7}" type="presOf" srcId="{2AFFEC20-F4DB-4C1D-BEC3-9B4EFB0134BE}" destId="{03EABC03-0B06-407A-B634-72052BC22291}" srcOrd="0" destOrd="0" presId="urn:microsoft.com/office/officeart/2005/8/layout/hierarchy3"/>
    <dgm:cxn modelId="{E82817AE-6851-4E38-9C6E-1E3775811018}" type="presOf" srcId="{D60681AD-4611-431C-99EA-34E1B1E4F024}" destId="{EA88B45E-486E-4C5C-9401-6EBCCA0CD934}" srcOrd="0" destOrd="0" presId="urn:microsoft.com/office/officeart/2005/8/layout/hierarchy3"/>
    <dgm:cxn modelId="{2E27F3BC-3DC0-4FA0-AC98-9EAEE0EDEDA0}" type="presOf" srcId="{AFF434A2-3C9F-4B4F-B405-153257C94CB9}" destId="{19D78942-8A79-498D-884A-03EE9F5ADF7C}" srcOrd="0" destOrd="0" presId="urn:microsoft.com/office/officeart/2005/8/layout/hierarchy3"/>
    <dgm:cxn modelId="{1458DCBF-91DF-4FFB-BAFC-36EC4ACBBBE3}" type="presOf" srcId="{2144EC5A-0408-4305-874B-5F788E81E9AD}" destId="{41A8BC91-B381-4B2E-B330-36C19345795A}" srcOrd="0" destOrd="0" presId="urn:microsoft.com/office/officeart/2005/8/layout/hierarchy3"/>
    <dgm:cxn modelId="{DF06F6C8-2E00-4C72-AC91-2955BB2F4734}" type="presOf" srcId="{01E02BF7-ED82-42A0-9E51-A2B3C1CC7B0D}" destId="{483E12DD-87DA-4214-849D-775A8BA6128F}" srcOrd="0" destOrd="0" presId="urn:microsoft.com/office/officeart/2005/8/layout/hierarchy3"/>
    <dgm:cxn modelId="{180F42CD-4E73-4F42-BEF6-DD37AD356372}" type="presOf" srcId="{CC5187C0-5692-4CD7-8923-A9276FBAC150}" destId="{FFA208CC-6FDD-468B-B433-090A2BDA3E4A}" srcOrd="0" destOrd="0" presId="urn:microsoft.com/office/officeart/2005/8/layout/hierarchy3"/>
    <dgm:cxn modelId="{064C77D0-7F1D-4B38-9321-A10BD9A9825D}" type="presOf" srcId="{427FAE82-DD4E-453D-8E08-16CFCC5AB882}" destId="{1D5A7263-5C25-4684-86EE-9C9117FF105B}" srcOrd="0" destOrd="0" presId="urn:microsoft.com/office/officeart/2005/8/layout/hierarchy3"/>
    <dgm:cxn modelId="{5235A7D1-0F3A-4508-B4E7-1B1E561E1DEB}" srcId="{CC5187C0-5692-4CD7-8923-A9276FBAC150}" destId="{AFF434A2-3C9F-4B4F-B405-153257C94CB9}" srcOrd="2" destOrd="0" parTransId="{87ADED43-50E9-4851-9207-C4942A19FC2C}" sibTransId="{05437B69-B7BC-4B3B-8D67-BCDA2430611F}"/>
    <dgm:cxn modelId="{A40609D2-7D46-486E-8EE3-34E5A5EDAE7D}" type="presOf" srcId="{B08903C7-7560-4108-BF0B-DB831CDBFDD7}" destId="{75D20411-CD6F-40DD-9F0F-7E46902A7DD6}" srcOrd="1" destOrd="0" presId="urn:microsoft.com/office/officeart/2005/8/layout/hierarchy3"/>
    <dgm:cxn modelId="{ED7940DA-7939-4B9F-84C6-EF877516C70A}" srcId="{730C4533-1D4E-4F8D-83A3-60420FEB8C1D}" destId="{01E02BF7-ED82-42A0-9E51-A2B3C1CC7B0D}" srcOrd="0" destOrd="0" parTransId="{8DDC1CC2-C324-4402-9C39-BB5EDF245933}" sibTransId="{1DB760FB-D89A-4073-8094-790ADFAB79C1}"/>
    <dgm:cxn modelId="{AFAFD3E7-1F97-4157-BBDA-981BA915EBFD}" srcId="{CC5187C0-5692-4CD7-8923-A9276FBAC150}" destId="{2144EC5A-0408-4305-874B-5F788E81E9AD}" srcOrd="0" destOrd="0" parTransId="{B6CC2474-9C51-4796-B1DF-5682839AED34}" sibTransId="{25B9E88F-E3B7-4F1A-BC88-E81695A105CB}"/>
    <dgm:cxn modelId="{1BD2DFE9-4F39-49D4-BE20-FB5CD04430AB}" type="presOf" srcId="{B08903C7-7560-4108-BF0B-DB831CDBFDD7}" destId="{3C876039-A0FF-4240-8A2A-457A74DDCEF4}" srcOrd="0" destOrd="0" presId="urn:microsoft.com/office/officeart/2005/8/layout/hierarchy3"/>
    <dgm:cxn modelId="{3FBEE4EE-7E8D-44DC-B555-A6BB52DE1FCE}" srcId="{2144EC5A-0408-4305-874B-5F788E81E9AD}" destId="{879EF24D-F4E6-4B0C-88CD-61662E9A6A4D}" srcOrd="0" destOrd="0" parTransId="{900BB0FF-BF8D-47A2-84FF-686B66305AC7}" sibTransId="{29AC463B-12FA-4DCB-AE86-FECE69DE1098}"/>
    <dgm:cxn modelId="{C84927F8-B910-4353-A705-029C737CFFFC}" type="presOf" srcId="{420DA99B-6D5F-4EB2-A139-FA41AB9EC214}" destId="{98DBB200-384F-4B39-88AA-BA0F8C44621A}" srcOrd="0" destOrd="0" presId="urn:microsoft.com/office/officeart/2005/8/layout/hierarchy3"/>
    <dgm:cxn modelId="{4ED587F8-BD35-4D8A-87D2-B7BC27EB7082}" type="presOf" srcId="{8DDC1CC2-C324-4402-9C39-BB5EDF245933}" destId="{C0F224A7-3EB6-46F4-9146-DE2E2C5658C3}" srcOrd="0" destOrd="0" presId="urn:microsoft.com/office/officeart/2005/8/layout/hierarchy3"/>
    <dgm:cxn modelId="{7395B7D8-6926-4331-B1C5-72A2B930CA44}" type="presParOf" srcId="{FFA208CC-6FDD-468B-B433-090A2BDA3E4A}" destId="{7FF5B215-13D1-4B49-8B7B-06FAB5E5ED8E}" srcOrd="0" destOrd="0" presId="urn:microsoft.com/office/officeart/2005/8/layout/hierarchy3"/>
    <dgm:cxn modelId="{D861A28F-6248-400E-91C3-F1374785C69F}" type="presParOf" srcId="{7FF5B215-13D1-4B49-8B7B-06FAB5E5ED8E}" destId="{7A6AA484-3F29-4471-BD02-DDF702F8A835}" srcOrd="0" destOrd="0" presId="urn:microsoft.com/office/officeart/2005/8/layout/hierarchy3"/>
    <dgm:cxn modelId="{4E491C32-7F8A-4B8D-82D9-9DC10C68183E}" type="presParOf" srcId="{7A6AA484-3F29-4471-BD02-DDF702F8A835}" destId="{41A8BC91-B381-4B2E-B330-36C19345795A}" srcOrd="0" destOrd="0" presId="urn:microsoft.com/office/officeart/2005/8/layout/hierarchy3"/>
    <dgm:cxn modelId="{2B0C487D-38B7-4E7F-8595-F7632ECE158A}" type="presParOf" srcId="{7A6AA484-3F29-4471-BD02-DDF702F8A835}" destId="{FEEED4E2-C64D-4B29-9D8E-80CA09A682B2}" srcOrd="1" destOrd="0" presId="urn:microsoft.com/office/officeart/2005/8/layout/hierarchy3"/>
    <dgm:cxn modelId="{13B68708-80B6-4397-908A-6F90C3D07896}" type="presParOf" srcId="{7FF5B215-13D1-4B49-8B7B-06FAB5E5ED8E}" destId="{3CA3C15A-917B-4631-9AD4-808E260984F8}" srcOrd="1" destOrd="0" presId="urn:microsoft.com/office/officeart/2005/8/layout/hierarchy3"/>
    <dgm:cxn modelId="{2DAEAA53-5E8B-4CF0-AA26-BD6B04E608CB}" type="presParOf" srcId="{3CA3C15A-917B-4631-9AD4-808E260984F8}" destId="{22A3F90C-A2EB-4944-B091-55AF1E8C9977}" srcOrd="0" destOrd="0" presId="urn:microsoft.com/office/officeart/2005/8/layout/hierarchy3"/>
    <dgm:cxn modelId="{4363CC68-1F5C-4EE8-85B4-146620F775E0}" type="presParOf" srcId="{3CA3C15A-917B-4631-9AD4-808E260984F8}" destId="{504F6B41-989B-4EE2-84FC-B5275336F9F7}" srcOrd="1" destOrd="0" presId="urn:microsoft.com/office/officeart/2005/8/layout/hierarchy3"/>
    <dgm:cxn modelId="{C15699F1-FB71-442E-8B6D-AE6AC4797679}" type="presParOf" srcId="{FFA208CC-6FDD-468B-B433-090A2BDA3E4A}" destId="{302E5373-8780-46C1-A8F0-E55D5CA887F6}" srcOrd="1" destOrd="0" presId="urn:microsoft.com/office/officeart/2005/8/layout/hierarchy3"/>
    <dgm:cxn modelId="{EA2B2E3E-0230-4EDC-A41A-92FC77A498FA}" type="presParOf" srcId="{302E5373-8780-46C1-A8F0-E55D5CA887F6}" destId="{75C19EE9-6FF0-4ACD-971B-7F8032E0910B}" srcOrd="0" destOrd="0" presId="urn:microsoft.com/office/officeart/2005/8/layout/hierarchy3"/>
    <dgm:cxn modelId="{F159499A-E585-44FC-9F55-B8096529B600}" type="presParOf" srcId="{75C19EE9-6FF0-4ACD-971B-7F8032E0910B}" destId="{03EABC03-0B06-407A-B634-72052BC22291}" srcOrd="0" destOrd="0" presId="urn:microsoft.com/office/officeart/2005/8/layout/hierarchy3"/>
    <dgm:cxn modelId="{479DB3B5-8082-45FA-BC6B-88CEE1B1022A}" type="presParOf" srcId="{75C19EE9-6FF0-4ACD-971B-7F8032E0910B}" destId="{53FF6818-BDA1-4A90-A41B-F603BB6189CD}" srcOrd="1" destOrd="0" presId="urn:microsoft.com/office/officeart/2005/8/layout/hierarchy3"/>
    <dgm:cxn modelId="{E5429F93-BA7D-447A-8ACF-062920CD372A}" type="presParOf" srcId="{302E5373-8780-46C1-A8F0-E55D5CA887F6}" destId="{F294380D-A2DB-4286-A896-6CCDD0A197E5}" srcOrd="1" destOrd="0" presId="urn:microsoft.com/office/officeart/2005/8/layout/hierarchy3"/>
    <dgm:cxn modelId="{24E67B53-2BC4-493E-9EBC-77C7499B6718}" type="presParOf" srcId="{F294380D-A2DB-4286-A896-6CCDD0A197E5}" destId="{98DBB200-384F-4B39-88AA-BA0F8C44621A}" srcOrd="0" destOrd="0" presId="urn:microsoft.com/office/officeart/2005/8/layout/hierarchy3"/>
    <dgm:cxn modelId="{FCF2EBFB-1620-4372-BC32-E729B768E1EB}" type="presParOf" srcId="{F294380D-A2DB-4286-A896-6CCDD0A197E5}" destId="{E8516095-DDEA-4C83-8351-2182F75B2BCF}" srcOrd="1" destOrd="0" presId="urn:microsoft.com/office/officeart/2005/8/layout/hierarchy3"/>
    <dgm:cxn modelId="{C787A639-EC9C-4921-8862-BBBCED3D8903}" type="presParOf" srcId="{FFA208CC-6FDD-468B-B433-090A2BDA3E4A}" destId="{1CAD2B79-D656-4C1E-8F60-2FD93B884DB7}" srcOrd="2" destOrd="0" presId="urn:microsoft.com/office/officeart/2005/8/layout/hierarchy3"/>
    <dgm:cxn modelId="{F2705883-F9E9-4D25-AD89-00E11FB9DBE9}" type="presParOf" srcId="{1CAD2B79-D656-4C1E-8F60-2FD93B884DB7}" destId="{E66A2B71-B0D1-437B-A46E-EC539EE71489}" srcOrd="0" destOrd="0" presId="urn:microsoft.com/office/officeart/2005/8/layout/hierarchy3"/>
    <dgm:cxn modelId="{A7C9DEB0-BD56-4FFA-825B-13866D056C8E}" type="presParOf" srcId="{E66A2B71-B0D1-437B-A46E-EC539EE71489}" destId="{19D78942-8A79-498D-884A-03EE9F5ADF7C}" srcOrd="0" destOrd="0" presId="urn:microsoft.com/office/officeart/2005/8/layout/hierarchy3"/>
    <dgm:cxn modelId="{F150964C-4AA9-49A8-957C-E4F86B1DB026}" type="presParOf" srcId="{E66A2B71-B0D1-437B-A46E-EC539EE71489}" destId="{8585E637-4BD7-475B-B890-DB7BBA6AA1A1}" srcOrd="1" destOrd="0" presId="urn:microsoft.com/office/officeart/2005/8/layout/hierarchy3"/>
    <dgm:cxn modelId="{B985BF11-6BCE-4A2E-8238-8BF40400A439}" type="presParOf" srcId="{1CAD2B79-D656-4C1E-8F60-2FD93B884DB7}" destId="{7C8A0A38-94CB-4114-885B-1224876B12C0}" srcOrd="1" destOrd="0" presId="urn:microsoft.com/office/officeart/2005/8/layout/hierarchy3"/>
    <dgm:cxn modelId="{89476368-6F47-49D8-8B46-2F40F967366C}" type="presParOf" srcId="{7C8A0A38-94CB-4114-885B-1224876B12C0}" destId="{1D5A7263-5C25-4684-86EE-9C9117FF105B}" srcOrd="0" destOrd="0" presId="urn:microsoft.com/office/officeart/2005/8/layout/hierarchy3"/>
    <dgm:cxn modelId="{4A829325-DC86-49A1-BCAE-A4FD5498B1E0}" type="presParOf" srcId="{7C8A0A38-94CB-4114-885B-1224876B12C0}" destId="{38959F37-9401-4304-9B06-9A9C527A1679}" srcOrd="1" destOrd="0" presId="urn:microsoft.com/office/officeart/2005/8/layout/hierarchy3"/>
    <dgm:cxn modelId="{D4BB106A-5662-4EDA-8BA8-01D2DB6D6EE8}" type="presParOf" srcId="{FFA208CC-6FDD-468B-B433-090A2BDA3E4A}" destId="{9B609FE6-611B-4AFD-B4C7-0D758A76BCF2}" srcOrd="3" destOrd="0" presId="urn:microsoft.com/office/officeart/2005/8/layout/hierarchy3"/>
    <dgm:cxn modelId="{172168E2-F502-4CCB-906E-0C1F879D46E3}" type="presParOf" srcId="{9B609FE6-611B-4AFD-B4C7-0D758A76BCF2}" destId="{11286A4C-A9F4-4F59-9C3F-6C2DC329169C}" srcOrd="0" destOrd="0" presId="urn:microsoft.com/office/officeart/2005/8/layout/hierarchy3"/>
    <dgm:cxn modelId="{8C3A5B75-DFF6-4984-BFBB-778D1DD846EE}" type="presParOf" srcId="{11286A4C-A9F4-4F59-9C3F-6C2DC329169C}" destId="{F16EDCC8-1C43-4FE0-ADC0-99D225FEF7A7}" srcOrd="0" destOrd="0" presId="urn:microsoft.com/office/officeart/2005/8/layout/hierarchy3"/>
    <dgm:cxn modelId="{C9CBD987-1ED7-4232-8611-780DDA899F5B}" type="presParOf" srcId="{11286A4C-A9F4-4F59-9C3F-6C2DC329169C}" destId="{8F9AAA5E-F640-4D6B-AA00-9817926D1511}" srcOrd="1" destOrd="0" presId="urn:microsoft.com/office/officeart/2005/8/layout/hierarchy3"/>
    <dgm:cxn modelId="{4A5386D2-7696-4AB1-903F-4EED7F300302}" type="presParOf" srcId="{9B609FE6-611B-4AFD-B4C7-0D758A76BCF2}" destId="{0F7A5A5E-21C1-4ED4-B3DE-8E5136B14997}" srcOrd="1" destOrd="0" presId="urn:microsoft.com/office/officeart/2005/8/layout/hierarchy3"/>
    <dgm:cxn modelId="{7435C90F-6A3F-465C-9367-32A00DD36266}" type="presParOf" srcId="{0F7A5A5E-21C1-4ED4-B3DE-8E5136B14997}" destId="{C0F224A7-3EB6-46F4-9146-DE2E2C5658C3}" srcOrd="0" destOrd="0" presId="urn:microsoft.com/office/officeart/2005/8/layout/hierarchy3"/>
    <dgm:cxn modelId="{3B90E2EF-930D-4A60-8E54-5C956C699A5E}" type="presParOf" srcId="{0F7A5A5E-21C1-4ED4-B3DE-8E5136B14997}" destId="{483E12DD-87DA-4214-849D-775A8BA6128F}" srcOrd="1" destOrd="0" presId="urn:microsoft.com/office/officeart/2005/8/layout/hierarchy3"/>
    <dgm:cxn modelId="{23D34BF7-DAC9-43C6-BD65-EC2EE1F9F69F}" type="presParOf" srcId="{FFA208CC-6FDD-468B-B433-090A2BDA3E4A}" destId="{0FD205A2-8BFA-4F85-8D61-AABC7AD83A6A}" srcOrd="4" destOrd="0" presId="urn:microsoft.com/office/officeart/2005/8/layout/hierarchy3"/>
    <dgm:cxn modelId="{287A5EFE-2050-4DC6-BD90-D1C63AF24959}" type="presParOf" srcId="{0FD205A2-8BFA-4F85-8D61-AABC7AD83A6A}" destId="{09F0C47B-885A-46B7-AC47-8473EDADAE17}" srcOrd="0" destOrd="0" presId="urn:microsoft.com/office/officeart/2005/8/layout/hierarchy3"/>
    <dgm:cxn modelId="{DA93FDD7-F819-43CA-A1A6-FD06F4E1222D}" type="presParOf" srcId="{09F0C47B-885A-46B7-AC47-8473EDADAE17}" destId="{3C876039-A0FF-4240-8A2A-457A74DDCEF4}" srcOrd="0" destOrd="0" presId="urn:microsoft.com/office/officeart/2005/8/layout/hierarchy3"/>
    <dgm:cxn modelId="{71131F0B-EF33-4936-BFB6-725868DA8DF5}" type="presParOf" srcId="{09F0C47B-885A-46B7-AC47-8473EDADAE17}" destId="{75D20411-CD6F-40DD-9F0F-7E46902A7DD6}" srcOrd="1" destOrd="0" presId="urn:microsoft.com/office/officeart/2005/8/layout/hierarchy3"/>
    <dgm:cxn modelId="{864012DF-43F8-4A49-A040-CE88A65252A0}" type="presParOf" srcId="{0FD205A2-8BFA-4F85-8D61-AABC7AD83A6A}" destId="{09AFA5D2-B467-4095-B482-ACC218DACA30}" srcOrd="1" destOrd="0" presId="urn:microsoft.com/office/officeart/2005/8/layout/hierarchy3"/>
    <dgm:cxn modelId="{D456A105-3DD2-4B48-B96B-2AA98673A51C}" type="presParOf" srcId="{09AFA5D2-B467-4095-B482-ACC218DACA30}" destId="{EA88B45E-486E-4C5C-9401-6EBCCA0CD934}" srcOrd="0" destOrd="0" presId="urn:microsoft.com/office/officeart/2005/8/layout/hierarchy3"/>
    <dgm:cxn modelId="{2D46EC36-E2CD-48EF-9A3E-BC82F0D07238}" type="presParOf" srcId="{09AFA5D2-B467-4095-B482-ACC218DACA30}" destId="{97D91FC6-56AA-43D3-9FAD-E1BD734F05FE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599E0B-D8F9-4AB6-973A-3AFCFA23425C}">
      <dsp:nvSpPr>
        <dsp:cNvPr id="0" name=""/>
        <dsp:cNvSpPr/>
      </dsp:nvSpPr>
      <dsp:spPr>
        <a:xfrm>
          <a:off x="3339" y="1164819"/>
          <a:ext cx="1138886" cy="569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700" b="1" kern="1200" dirty="0">
              <a:latin typeface="Arial" panose="020B0604020202020204" pitchFamily="34" charset="0"/>
              <a:cs typeface="Arial" panose="020B0604020202020204" pitchFamily="34" charset="0"/>
            </a:rPr>
            <a:t>RN01</a:t>
          </a:r>
          <a:endParaRPr lang="es-ES" sz="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017" y="1181497"/>
        <a:ext cx="1105530" cy="536087"/>
      </dsp:txXfrm>
    </dsp:sp>
    <dsp:sp modelId="{DC23723B-56AB-4FD5-814D-E456DAE3134C}">
      <dsp:nvSpPr>
        <dsp:cNvPr id="0" name=""/>
        <dsp:cNvSpPr/>
      </dsp:nvSpPr>
      <dsp:spPr>
        <a:xfrm>
          <a:off x="117228" y="1734263"/>
          <a:ext cx="113888" cy="4270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7082"/>
              </a:lnTo>
              <a:lnTo>
                <a:pt x="113888" y="4270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793BBC-325A-4C3C-8D1E-D0935AD39A3C}">
      <dsp:nvSpPr>
        <dsp:cNvPr id="0" name=""/>
        <dsp:cNvSpPr/>
      </dsp:nvSpPr>
      <dsp:spPr>
        <a:xfrm>
          <a:off x="231117" y="1876624"/>
          <a:ext cx="911109" cy="5694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b="0" i="0" kern="1200" dirty="0">
              <a:latin typeface="Arial" panose="020B0604020202020204" pitchFamily="34" charset="0"/>
              <a:cs typeface="Arial" panose="020B0604020202020204" pitchFamily="34" charset="0"/>
            </a:rPr>
            <a:t>Registro obligatorio para acceder al sistema.</a:t>
          </a:r>
          <a:endParaRPr lang="es-ES" sz="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47795" y="1893302"/>
        <a:ext cx="877753" cy="536087"/>
      </dsp:txXfrm>
    </dsp:sp>
    <dsp:sp modelId="{F67E7356-9640-4C27-BCA7-63859E9021A6}">
      <dsp:nvSpPr>
        <dsp:cNvPr id="0" name=""/>
        <dsp:cNvSpPr/>
      </dsp:nvSpPr>
      <dsp:spPr>
        <a:xfrm>
          <a:off x="1426948" y="1164819"/>
          <a:ext cx="1138886" cy="5945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700" b="1" kern="1200" dirty="0">
              <a:latin typeface="Arial" panose="020B0604020202020204" pitchFamily="34" charset="0"/>
              <a:cs typeface="Arial" panose="020B0604020202020204" pitchFamily="34" charset="0"/>
            </a:rPr>
            <a:t>RN02</a:t>
          </a:r>
          <a:endParaRPr lang="es-ES" sz="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444362" y="1182233"/>
        <a:ext cx="1104058" cy="559727"/>
      </dsp:txXfrm>
    </dsp:sp>
    <dsp:sp modelId="{B28B087F-3C05-4D77-B93C-F5DBA5E38105}">
      <dsp:nvSpPr>
        <dsp:cNvPr id="0" name=""/>
        <dsp:cNvSpPr/>
      </dsp:nvSpPr>
      <dsp:spPr>
        <a:xfrm>
          <a:off x="1540836" y="1759375"/>
          <a:ext cx="113888" cy="4270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7082"/>
              </a:lnTo>
              <a:lnTo>
                <a:pt x="113888" y="4270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B9C0A9-A528-44CD-AEFF-69CBC65F4FAF}">
      <dsp:nvSpPr>
        <dsp:cNvPr id="0" name=""/>
        <dsp:cNvSpPr/>
      </dsp:nvSpPr>
      <dsp:spPr>
        <a:xfrm>
          <a:off x="1654725" y="1901736"/>
          <a:ext cx="911109" cy="5694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b="0" i="0" kern="1200" dirty="0">
              <a:latin typeface="Arial" panose="020B0604020202020204" pitchFamily="34" charset="0"/>
              <a:cs typeface="Arial" panose="020B0604020202020204" pitchFamily="34" charset="0"/>
            </a:rPr>
            <a:t>Bloqueo temporal de cuenta después de 3 intentos fallidos.</a:t>
          </a:r>
          <a:endParaRPr lang="es-ES" sz="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671403" y="1918414"/>
        <a:ext cx="877753" cy="536087"/>
      </dsp:txXfrm>
    </dsp:sp>
    <dsp:sp modelId="{36968CF1-87A4-47C2-A372-E6FCD9AA28BC}">
      <dsp:nvSpPr>
        <dsp:cNvPr id="0" name=""/>
        <dsp:cNvSpPr/>
      </dsp:nvSpPr>
      <dsp:spPr>
        <a:xfrm>
          <a:off x="2850556" y="1164819"/>
          <a:ext cx="1138886" cy="569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b="0" i="0" kern="1200" dirty="0">
              <a:latin typeface="Arial" panose="020B0604020202020204" pitchFamily="34" charset="0"/>
              <a:cs typeface="Arial" panose="020B0604020202020204" pitchFamily="34" charset="0"/>
            </a:rPr>
            <a:t>RN03</a:t>
          </a:r>
          <a:endParaRPr lang="es-ES" sz="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67234" y="1181497"/>
        <a:ext cx="1105530" cy="536087"/>
      </dsp:txXfrm>
    </dsp:sp>
    <dsp:sp modelId="{A31B9068-BF8D-4F9B-B3FA-E13BE6F33507}">
      <dsp:nvSpPr>
        <dsp:cNvPr id="0" name=""/>
        <dsp:cNvSpPr/>
      </dsp:nvSpPr>
      <dsp:spPr>
        <a:xfrm>
          <a:off x="2964445" y="1734263"/>
          <a:ext cx="113888" cy="4270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7082"/>
              </a:lnTo>
              <a:lnTo>
                <a:pt x="113888" y="4270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B8E0D9-740E-4D24-8C2A-32A7A15A8F06}">
      <dsp:nvSpPr>
        <dsp:cNvPr id="0" name=""/>
        <dsp:cNvSpPr/>
      </dsp:nvSpPr>
      <dsp:spPr>
        <a:xfrm>
          <a:off x="3078333" y="1876624"/>
          <a:ext cx="911109" cy="5694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b="0" i="0" kern="1200" dirty="0">
              <a:latin typeface="Arial" panose="020B0604020202020204" pitchFamily="34" charset="0"/>
              <a:cs typeface="Arial" panose="020B0604020202020204" pitchFamily="34" charset="0"/>
            </a:rPr>
            <a:t>Roles y permisos asignados por administrador.</a:t>
          </a:r>
          <a:endParaRPr lang="es-ES" sz="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95011" y="1893302"/>
        <a:ext cx="877753" cy="536087"/>
      </dsp:txXfrm>
    </dsp:sp>
    <dsp:sp modelId="{BACEF77E-A7BA-49C9-B5CD-82748C663994}">
      <dsp:nvSpPr>
        <dsp:cNvPr id="0" name=""/>
        <dsp:cNvSpPr/>
      </dsp:nvSpPr>
      <dsp:spPr>
        <a:xfrm>
          <a:off x="4274165" y="1164819"/>
          <a:ext cx="1138886" cy="569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b="0" i="0" kern="1200" dirty="0">
              <a:latin typeface="Arial" panose="020B0604020202020204" pitchFamily="34" charset="0"/>
              <a:cs typeface="Arial" panose="020B0604020202020204" pitchFamily="34" charset="0"/>
            </a:rPr>
            <a:t>RN04</a:t>
          </a:r>
          <a:endParaRPr lang="es-ES" sz="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290843" y="1181497"/>
        <a:ext cx="1105530" cy="536087"/>
      </dsp:txXfrm>
    </dsp:sp>
    <dsp:sp modelId="{E086E2C1-795A-4FF4-9A92-9FF1462ACADE}">
      <dsp:nvSpPr>
        <dsp:cNvPr id="0" name=""/>
        <dsp:cNvSpPr/>
      </dsp:nvSpPr>
      <dsp:spPr>
        <a:xfrm>
          <a:off x="4388053" y="1734263"/>
          <a:ext cx="113888" cy="4270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7082"/>
              </a:lnTo>
              <a:lnTo>
                <a:pt x="113888" y="4270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B98D3E-DDF3-4847-9919-AED3B90A267F}">
      <dsp:nvSpPr>
        <dsp:cNvPr id="0" name=""/>
        <dsp:cNvSpPr/>
      </dsp:nvSpPr>
      <dsp:spPr>
        <a:xfrm>
          <a:off x="4501942" y="1876624"/>
          <a:ext cx="911109" cy="5694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b="0" i="0" kern="1200" dirty="0">
              <a:latin typeface="Arial" panose="020B0604020202020204" pitchFamily="34" charset="0"/>
              <a:cs typeface="Arial" panose="020B0604020202020204" pitchFamily="34" charset="0"/>
            </a:rPr>
            <a:t>Privilegios especiales para gerentes/administradores.</a:t>
          </a:r>
          <a:endParaRPr lang="es-ES" sz="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18620" y="1893302"/>
        <a:ext cx="877753" cy="536087"/>
      </dsp:txXfrm>
    </dsp:sp>
    <dsp:sp modelId="{F039C308-4169-45EA-AE4D-622D7ED3AF5B}">
      <dsp:nvSpPr>
        <dsp:cNvPr id="0" name=""/>
        <dsp:cNvSpPr/>
      </dsp:nvSpPr>
      <dsp:spPr>
        <a:xfrm>
          <a:off x="5697773" y="1164819"/>
          <a:ext cx="1138886" cy="569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b="0" i="0" kern="1200" dirty="0">
              <a:latin typeface="Arial" panose="020B0604020202020204" pitchFamily="34" charset="0"/>
              <a:cs typeface="Arial" panose="020B0604020202020204" pitchFamily="34" charset="0"/>
            </a:rPr>
            <a:t>RN05</a:t>
          </a:r>
          <a:endParaRPr lang="es-ES" sz="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714451" y="1181497"/>
        <a:ext cx="1105530" cy="536087"/>
      </dsp:txXfrm>
    </dsp:sp>
    <dsp:sp modelId="{C8C68430-56B1-44BD-9164-6B2F954A6D5B}">
      <dsp:nvSpPr>
        <dsp:cNvPr id="0" name=""/>
        <dsp:cNvSpPr/>
      </dsp:nvSpPr>
      <dsp:spPr>
        <a:xfrm>
          <a:off x="5811662" y="1734263"/>
          <a:ext cx="113888" cy="4270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7082"/>
              </a:lnTo>
              <a:lnTo>
                <a:pt x="113888" y="4270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3A45A3-E643-4018-8978-A1801FD4E0EC}">
      <dsp:nvSpPr>
        <dsp:cNvPr id="0" name=""/>
        <dsp:cNvSpPr/>
      </dsp:nvSpPr>
      <dsp:spPr>
        <a:xfrm>
          <a:off x="5925550" y="1876624"/>
          <a:ext cx="911109" cy="5694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b="0" i="0" kern="1200" dirty="0">
              <a:latin typeface="Arial" panose="020B0604020202020204" pitchFamily="34" charset="0"/>
              <a:cs typeface="Arial" panose="020B0604020202020204" pitchFamily="34" charset="0"/>
            </a:rPr>
            <a:t>Protección de datos confidenciales.</a:t>
          </a:r>
          <a:endParaRPr lang="es-ES" sz="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942228" y="1893302"/>
        <a:ext cx="877753" cy="5360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A8BC91-B381-4B2E-B330-36C19345795A}">
      <dsp:nvSpPr>
        <dsp:cNvPr id="0" name=""/>
        <dsp:cNvSpPr/>
      </dsp:nvSpPr>
      <dsp:spPr>
        <a:xfrm>
          <a:off x="3339" y="1159376"/>
          <a:ext cx="1138886" cy="569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b="0" i="0" kern="1200" dirty="0">
              <a:latin typeface="Arial" panose="020B0604020202020204" pitchFamily="34" charset="0"/>
              <a:cs typeface="Arial" panose="020B0604020202020204" pitchFamily="34" charset="0"/>
            </a:rPr>
            <a:t>RN06</a:t>
          </a:r>
          <a:endParaRPr lang="es-ES" sz="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017" y="1176054"/>
        <a:ext cx="1105530" cy="536087"/>
      </dsp:txXfrm>
    </dsp:sp>
    <dsp:sp modelId="{22A3F90C-A2EB-4944-B091-55AF1E8C9977}">
      <dsp:nvSpPr>
        <dsp:cNvPr id="0" name=""/>
        <dsp:cNvSpPr/>
      </dsp:nvSpPr>
      <dsp:spPr>
        <a:xfrm>
          <a:off x="117228" y="1728819"/>
          <a:ext cx="113888" cy="4270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7082"/>
              </a:lnTo>
              <a:lnTo>
                <a:pt x="113888" y="4270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4F6B41-989B-4EE2-84FC-B5275336F9F7}">
      <dsp:nvSpPr>
        <dsp:cNvPr id="0" name=""/>
        <dsp:cNvSpPr/>
      </dsp:nvSpPr>
      <dsp:spPr>
        <a:xfrm>
          <a:off x="231117" y="1871180"/>
          <a:ext cx="911109" cy="5694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b="0" i="0" kern="1200" dirty="0">
              <a:latin typeface="Arial" panose="020B0604020202020204" pitchFamily="34" charset="0"/>
              <a:cs typeface="Arial" panose="020B0604020202020204" pitchFamily="34" charset="0"/>
            </a:rPr>
            <a:t>Cumplimiento de políticas de seguridad.</a:t>
          </a:r>
          <a:endParaRPr lang="es-ES" sz="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47795" y="1887858"/>
        <a:ext cx="877753" cy="536087"/>
      </dsp:txXfrm>
    </dsp:sp>
    <dsp:sp modelId="{03EABC03-0B06-407A-B634-72052BC22291}">
      <dsp:nvSpPr>
        <dsp:cNvPr id="0" name=""/>
        <dsp:cNvSpPr/>
      </dsp:nvSpPr>
      <dsp:spPr>
        <a:xfrm>
          <a:off x="1426948" y="1159376"/>
          <a:ext cx="1138886" cy="569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b="0" i="0" kern="1200" dirty="0">
              <a:latin typeface="Arial" panose="020B0604020202020204" pitchFamily="34" charset="0"/>
              <a:cs typeface="Arial" panose="020B0604020202020204" pitchFamily="34" charset="0"/>
            </a:rPr>
            <a:t>RN07</a:t>
          </a:r>
          <a:endParaRPr lang="es-ES" sz="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443626" y="1176054"/>
        <a:ext cx="1105530" cy="536087"/>
      </dsp:txXfrm>
    </dsp:sp>
    <dsp:sp modelId="{98DBB200-384F-4B39-88AA-BA0F8C44621A}">
      <dsp:nvSpPr>
        <dsp:cNvPr id="0" name=""/>
        <dsp:cNvSpPr/>
      </dsp:nvSpPr>
      <dsp:spPr>
        <a:xfrm>
          <a:off x="1540836" y="1728819"/>
          <a:ext cx="113888" cy="4270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7082"/>
              </a:lnTo>
              <a:lnTo>
                <a:pt x="113888" y="4270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516095-DDEA-4C83-8351-2182F75B2BCF}">
      <dsp:nvSpPr>
        <dsp:cNvPr id="0" name=""/>
        <dsp:cNvSpPr/>
      </dsp:nvSpPr>
      <dsp:spPr>
        <a:xfrm>
          <a:off x="1654725" y="1871180"/>
          <a:ext cx="911109" cy="5694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b="0" i="0" kern="1200" dirty="0">
              <a:latin typeface="Arial" panose="020B0604020202020204" pitchFamily="34" charset="0"/>
              <a:cs typeface="Arial" panose="020B0604020202020204" pitchFamily="34" charset="0"/>
            </a:rPr>
            <a:t>Registro de transacciones.</a:t>
          </a:r>
          <a:endParaRPr lang="es-ES" sz="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671403" y="1887858"/>
        <a:ext cx="877753" cy="536087"/>
      </dsp:txXfrm>
    </dsp:sp>
    <dsp:sp modelId="{19D78942-8A79-498D-884A-03EE9F5ADF7C}">
      <dsp:nvSpPr>
        <dsp:cNvPr id="0" name=""/>
        <dsp:cNvSpPr/>
      </dsp:nvSpPr>
      <dsp:spPr>
        <a:xfrm>
          <a:off x="2850556" y="1159376"/>
          <a:ext cx="1138886" cy="569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b="0" i="0" kern="1200" dirty="0">
              <a:latin typeface="Arial" panose="020B0604020202020204" pitchFamily="34" charset="0"/>
              <a:cs typeface="Arial" panose="020B0604020202020204" pitchFamily="34" charset="0"/>
            </a:rPr>
            <a:t>RN08</a:t>
          </a:r>
          <a:endParaRPr lang="es-ES" sz="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67234" y="1176054"/>
        <a:ext cx="1105530" cy="536087"/>
      </dsp:txXfrm>
    </dsp:sp>
    <dsp:sp modelId="{1D5A7263-5C25-4684-86EE-9C9117FF105B}">
      <dsp:nvSpPr>
        <dsp:cNvPr id="0" name=""/>
        <dsp:cNvSpPr/>
      </dsp:nvSpPr>
      <dsp:spPr>
        <a:xfrm>
          <a:off x="2964445" y="1728819"/>
          <a:ext cx="113888" cy="4270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7082"/>
              </a:lnTo>
              <a:lnTo>
                <a:pt x="113888" y="4270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959F37-9401-4304-9B06-9A9C527A1679}">
      <dsp:nvSpPr>
        <dsp:cNvPr id="0" name=""/>
        <dsp:cNvSpPr/>
      </dsp:nvSpPr>
      <dsp:spPr>
        <a:xfrm>
          <a:off x="3078333" y="1871180"/>
          <a:ext cx="911109" cy="5694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b="0" i="0" kern="1200" dirty="0">
              <a:latin typeface="Arial" panose="020B0604020202020204" pitchFamily="34" charset="0"/>
              <a:cs typeface="Arial" panose="020B0604020202020204" pitchFamily="34" charset="0"/>
            </a:rPr>
            <a:t>Prohibición de compartir credenciales</a:t>
          </a:r>
          <a:endParaRPr lang="es-ES" sz="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95011" y="1887858"/>
        <a:ext cx="877753" cy="536087"/>
      </dsp:txXfrm>
    </dsp:sp>
    <dsp:sp modelId="{F16EDCC8-1C43-4FE0-ADC0-99D225FEF7A7}">
      <dsp:nvSpPr>
        <dsp:cNvPr id="0" name=""/>
        <dsp:cNvSpPr/>
      </dsp:nvSpPr>
      <dsp:spPr>
        <a:xfrm>
          <a:off x="4274165" y="1159376"/>
          <a:ext cx="1138886" cy="569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b="0" i="0" kern="1200" dirty="0">
              <a:latin typeface="Arial" panose="020B0604020202020204" pitchFamily="34" charset="0"/>
              <a:cs typeface="Arial" panose="020B0604020202020204" pitchFamily="34" charset="0"/>
            </a:rPr>
            <a:t>RN09</a:t>
          </a:r>
          <a:endParaRPr lang="es-ES" sz="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290843" y="1176054"/>
        <a:ext cx="1105530" cy="536087"/>
      </dsp:txXfrm>
    </dsp:sp>
    <dsp:sp modelId="{C0F224A7-3EB6-46F4-9146-DE2E2C5658C3}">
      <dsp:nvSpPr>
        <dsp:cNvPr id="0" name=""/>
        <dsp:cNvSpPr/>
      </dsp:nvSpPr>
      <dsp:spPr>
        <a:xfrm>
          <a:off x="4388053" y="1728819"/>
          <a:ext cx="113888" cy="4270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7082"/>
              </a:lnTo>
              <a:lnTo>
                <a:pt x="113888" y="4270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3E12DD-87DA-4214-849D-775A8BA6128F}">
      <dsp:nvSpPr>
        <dsp:cNvPr id="0" name=""/>
        <dsp:cNvSpPr/>
      </dsp:nvSpPr>
      <dsp:spPr>
        <a:xfrm>
          <a:off x="4501942" y="1871180"/>
          <a:ext cx="911109" cy="5694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b="0" i="0" kern="1200" dirty="0">
              <a:latin typeface="Arial" panose="020B0604020202020204" pitchFamily="34" charset="0"/>
              <a:cs typeface="Arial" panose="020B0604020202020204" pitchFamily="34" charset="0"/>
            </a:rPr>
            <a:t>Requisitos de documentos y archivos.</a:t>
          </a:r>
          <a:endParaRPr lang="es-ES" sz="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18620" y="1887858"/>
        <a:ext cx="877753" cy="536087"/>
      </dsp:txXfrm>
    </dsp:sp>
    <dsp:sp modelId="{3C876039-A0FF-4240-8A2A-457A74DDCEF4}">
      <dsp:nvSpPr>
        <dsp:cNvPr id="0" name=""/>
        <dsp:cNvSpPr/>
      </dsp:nvSpPr>
      <dsp:spPr>
        <a:xfrm>
          <a:off x="5697773" y="1159376"/>
          <a:ext cx="1138886" cy="569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b="0" i="0" kern="1200" dirty="0">
              <a:latin typeface="Arial" panose="020B0604020202020204" pitchFamily="34" charset="0"/>
              <a:cs typeface="Arial" panose="020B0604020202020204" pitchFamily="34" charset="0"/>
            </a:rPr>
            <a:t>RN10</a:t>
          </a:r>
          <a:endParaRPr lang="es-ES" sz="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714451" y="1176054"/>
        <a:ext cx="1105530" cy="536087"/>
      </dsp:txXfrm>
    </dsp:sp>
    <dsp:sp modelId="{EA88B45E-486E-4C5C-9401-6EBCCA0CD934}">
      <dsp:nvSpPr>
        <dsp:cNvPr id="0" name=""/>
        <dsp:cNvSpPr/>
      </dsp:nvSpPr>
      <dsp:spPr>
        <a:xfrm>
          <a:off x="5811662" y="1728819"/>
          <a:ext cx="113888" cy="4270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7082"/>
              </a:lnTo>
              <a:lnTo>
                <a:pt x="113888" y="4270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D91FC6-56AA-43D3-9FAD-E1BD734F05FE}">
      <dsp:nvSpPr>
        <dsp:cNvPr id="0" name=""/>
        <dsp:cNvSpPr/>
      </dsp:nvSpPr>
      <dsp:spPr>
        <a:xfrm>
          <a:off x="5925550" y="1871180"/>
          <a:ext cx="911109" cy="5694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b="0" i="0" kern="1200" dirty="0">
              <a:latin typeface="Arial" panose="020B0604020202020204" pitchFamily="34" charset="0"/>
              <a:cs typeface="Arial" panose="020B0604020202020204" pitchFamily="34" charset="0"/>
            </a:rPr>
            <a:t>Actualización de información de contacto.</a:t>
          </a:r>
          <a:endParaRPr lang="es-ES" sz="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942228" y="1887858"/>
        <a:ext cx="877753" cy="5360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E6F2-0C08-4268-AD0F-47629CBFB798}" type="datetimeFigureOut">
              <a:rPr lang="es-ES" smtClean="0"/>
              <a:t>28/02/2024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EA303A8-4302-449B-94DD-808FCE35D3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2861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E6F2-0C08-4268-AD0F-47629CBFB798}" type="datetimeFigureOut">
              <a:rPr lang="es-ES" smtClean="0"/>
              <a:t>28/02/2024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EA303A8-4302-449B-94DD-808FCE35D3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0120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E6F2-0C08-4268-AD0F-47629CBFB798}" type="datetimeFigureOut">
              <a:rPr lang="es-ES" smtClean="0"/>
              <a:t>28/02/2024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EA303A8-4302-449B-94DD-808FCE35D3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5885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E6F2-0C08-4268-AD0F-47629CBFB798}" type="datetimeFigureOut">
              <a:rPr lang="es-ES" smtClean="0"/>
              <a:t>28/02/2024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EA303A8-4302-449B-94DD-808FCE35D394}" type="slidenum">
              <a:rPr lang="es-ES" smtClean="0"/>
              <a:t>‹Nº›</a:t>
            </a:fld>
            <a:endParaRPr lang="es-E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6470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E6F2-0C08-4268-AD0F-47629CBFB798}" type="datetimeFigureOut">
              <a:rPr lang="es-ES" smtClean="0"/>
              <a:t>28/02/2024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EA303A8-4302-449B-94DD-808FCE35D3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0838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E6F2-0C08-4268-AD0F-47629CBFB798}" type="datetimeFigureOut">
              <a:rPr lang="es-ES" smtClean="0"/>
              <a:t>28/02/2024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303A8-4302-449B-94DD-808FCE35D3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9487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E6F2-0C08-4268-AD0F-47629CBFB798}" type="datetimeFigureOut">
              <a:rPr lang="es-ES" smtClean="0"/>
              <a:t>28/02/2024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303A8-4302-449B-94DD-808FCE35D3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6711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E6F2-0C08-4268-AD0F-47629CBFB798}" type="datetimeFigureOut">
              <a:rPr lang="es-ES" smtClean="0"/>
              <a:t>28/02/2024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303A8-4302-449B-94DD-808FCE35D3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1732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AD8E6F2-0C08-4268-AD0F-47629CBFB798}" type="datetimeFigureOut">
              <a:rPr lang="es-ES" smtClean="0"/>
              <a:t>28/02/2024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EA303A8-4302-449B-94DD-808FCE35D3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9874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E6F2-0C08-4268-AD0F-47629CBFB798}" type="datetimeFigureOut">
              <a:rPr lang="es-ES" smtClean="0"/>
              <a:t>28/02/2024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303A8-4302-449B-94DD-808FCE35D3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264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E6F2-0C08-4268-AD0F-47629CBFB798}" type="datetimeFigureOut">
              <a:rPr lang="es-ES" smtClean="0"/>
              <a:t>28/02/2024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EA303A8-4302-449B-94DD-808FCE35D3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781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E6F2-0C08-4268-AD0F-47629CBFB798}" type="datetimeFigureOut">
              <a:rPr lang="es-ES" smtClean="0"/>
              <a:t>28/02/2024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303A8-4302-449B-94DD-808FCE35D3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922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E6F2-0C08-4268-AD0F-47629CBFB798}" type="datetimeFigureOut">
              <a:rPr lang="es-ES" smtClean="0"/>
              <a:t>28/02/2024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303A8-4302-449B-94DD-808FCE35D3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30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E6F2-0C08-4268-AD0F-47629CBFB798}" type="datetimeFigureOut">
              <a:rPr lang="es-ES" smtClean="0"/>
              <a:t>28/02/2024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303A8-4302-449B-94DD-808FCE35D3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087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E6F2-0C08-4268-AD0F-47629CBFB798}" type="datetimeFigureOut">
              <a:rPr lang="es-ES" smtClean="0"/>
              <a:t>28/02/2024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303A8-4302-449B-94DD-808FCE35D3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421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E6F2-0C08-4268-AD0F-47629CBFB798}" type="datetimeFigureOut">
              <a:rPr lang="es-ES" smtClean="0"/>
              <a:t>28/02/2024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303A8-4302-449B-94DD-808FCE35D3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807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E6F2-0C08-4268-AD0F-47629CBFB798}" type="datetimeFigureOut">
              <a:rPr lang="es-ES" smtClean="0"/>
              <a:t>28/02/2024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303A8-4302-449B-94DD-808FCE35D3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7139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8E6F2-0C08-4268-AD0F-47629CBFB798}" type="datetimeFigureOut">
              <a:rPr lang="es-ES" smtClean="0"/>
              <a:t>28/02/2024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303A8-4302-449B-94DD-808FCE35D3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69836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9B3E06-C965-4484-B849-1BC695BF8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/>
              <a:t>App Móvil y Web para empresa CICSA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678799-6166-4F72-87F5-CC6D5F6E6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b="1" dirty="0"/>
              <a:t>Descripción Global del Producto a Desarrollar </a:t>
            </a:r>
          </a:p>
          <a:p>
            <a:pPr lvl="1"/>
            <a:r>
              <a:rPr lang="es-PE" sz="2000" b="1" dirty="0"/>
              <a:t>Restricciones</a:t>
            </a:r>
            <a:r>
              <a:rPr lang="es-PE" b="1" dirty="0"/>
              <a:t> </a:t>
            </a:r>
          </a:p>
          <a:p>
            <a:pPr lvl="1"/>
            <a:endParaRPr lang="es-PE" b="1" dirty="0"/>
          </a:p>
          <a:p>
            <a:pPr marL="457200" lvl="1" indent="0">
              <a:buNone/>
            </a:pPr>
            <a:endParaRPr lang="es-ES" dirty="0"/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9F2FD673-BC6E-44AF-9710-C549B52B13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994921"/>
              </p:ext>
            </p:extLst>
          </p:nvPr>
        </p:nvGraphicFramePr>
        <p:xfrm>
          <a:off x="2527300" y="3124232"/>
          <a:ext cx="6832600" cy="2082767"/>
        </p:xfrm>
        <a:graphic>
          <a:graphicData uri="http://schemas.openxmlformats.org/drawingml/2006/table">
            <a:tbl>
              <a:tblPr firstRow="1" firstCol="1" lastCol="1" bandCol="1">
                <a:tableStyleId>{9DCAF9ED-07DC-4A11-8D7F-57B35C25682E}</a:tableStyleId>
              </a:tblPr>
              <a:tblGrid>
                <a:gridCol w="1434390">
                  <a:extLst>
                    <a:ext uri="{9D8B030D-6E8A-4147-A177-3AD203B41FA5}">
                      <a16:colId xmlns:a16="http://schemas.microsoft.com/office/drawing/2014/main" val="1719752980"/>
                    </a:ext>
                  </a:extLst>
                </a:gridCol>
                <a:gridCol w="5398210">
                  <a:extLst>
                    <a:ext uri="{9D8B030D-6E8A-4147-A177-3AD203B41FA5}">
                      <a16:colId xmlns:a16="http://schemas.microsoft.com/office/drawing/2014/main" val="4280419078"/>
                    </a:ext>
                  </a:extLst>
                </a:gridCol>
              </a:tblGrid>
              <a:tr h="1858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dirty="0">
                          <a:effectLst/>
                        </a:rPr>
                        <a:t>Restricciones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Descripción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7022849"/>
                  </a:ext>
                </a:extLst>
              </a:tr>
              <a:tr h="6323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R01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Dentro de la gestión del proyecto los recursos pueden estar limitados lo que generaría un retraso en el tiempo estimado planteado en el desarrollo de la solución.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223328"/>
                  </a:ext>
                </a:extLst>
              </a:tr>
              <a:tr h="6323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R02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Durante la gestión del proyecto puede ocurrir problemas al momento de levantar la información lo que generaría que este no sea eficiente y como consecuencia dar perdida en el tiempo.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1352745"/>
                  </a:ext>
                </a:extLst>
              </a:tr>
              <a:tr h="6323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R03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Procurar que el proyecto no pase del límite del presupuesto establecido desde un principio ya que esto llevaría a pérdidas económicas que no se tenían planteadas.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3652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8688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BAD3C1-7E78-4D49-B4D5-BE7520979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Actividad de Negocio Envió de OS</a:t>
            </a: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B8980B8A-DD31-4A02-B10B-0363B42075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757" y="2117725"/>
            <a:ext cx="3241718" cy="445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395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938B81-471C-42ED-ADBF-1647DB442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Actividad de Negocio Envió de OS</a:t>
            </a:r>
            <a:br>
              <a:rPr lang="es-ES" b="1" dirty="0"/>
            </a:br>
            <a:endParaRPr lang="es-ES" dirty="0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E8A0B658-79D3-4EB8-8C5F-62EC02345C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065" y="2336800"/>
            <a:ext cx="2651760" cy="412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957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00900-1521-4EBD-81DA-F89B3FF0D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955"/>
            <a:ext cx="10515600" cy="1325563"/>
          </a:xfrm>
        </p:spPr>
        <p:txBody>
          <a:bodyPr/>
          <a:lstStyle/>
          <a:p>
            <a:r>
              <a:rPr lang="es-PE" b="1" dirty="0"/>
              <a:t>MODELO  DE REQUERIMIENTOS 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267E98-D689-4738-ADD0-4AFA5CE01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10518"/>
            <a:ext cx="10515600" cy="4351338"/>
          </a:xfrm>
        </p:spPr>
        <p:txBody>
          <a:bodyPr/>
          <a:lstStyle/>
          <a:p>
            <a:r>
              <a:rPr lang="es-PE" b="1" dirty="0"/>
              <a:t>Fuentes de Obtención  de Requerimientos </a:t>
            </a:r>
          </a:p>
          <a:p>
            <a:pPr lvl="1"/>
            <a:r>
              <a:rPr lang="es-PE" b="1" dirty="0"/>
              <a:t>Descripción de requerimientos funcionales priorizados  </a:t>
            </a:r>
            <a:endParaRPr lang="es-ES" dirty="0"/>
          </a:p>
          <a:p>
            <a:pPr lvl="1"/>
            <a:endParaRPr lang="es-ES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CD926908-D94C-4B80-B502-8376AB32F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740673"/>
              </p:ext>
            </p:extLst>
          </p:nvPr>
        </p:nvGraphicFramePr>
        <p:xfrm>
          <a:off x="2499969" y="2519752"/>
          <a:ext cx="7192061" cy="4284609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312870">
                  <a:extLst>
                    <a:ext uri="{9D8B030D-6E8A-4147-A177-3AD203B41FA5}">
                      <a16:colId xmlns:a16="http://schemas.microsoft.com/office/drawing/2014/main" val="1387519245"/>
                    </a:ext>
                  </a:extLst>
                </a:gridCol>
                <a:gridCol w="5879191">
                  <a:extLst>
                    <a:ext uri="{9D8B030D-6E8A-4147-A177-3AD203B41FA5}">
                      <a16:colId xmlns:a16="http://schemas.microsoft.com/office/drawing/2014/main" val="2052139408"/>
                    </a:ext>
                  </a:extLst>
                </a:gridCol>
              </a:tblGrid>
              <a:tr h="2063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</a:rPr>
                        <a:t>Requerimiento Funcional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8" marR="4812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dirty="0">
                          <a:effectLst/>
                        </a:rPr>
                        <a:t>Descripción</a:t>
                      </a:r>
                      <a:endParaRPr lang="es-E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8" marR="48128" marT="0" marB="0"/>
                </a:tc>
                <a:extLst>
                  <a:ext uri="{0D108BD9-81ED-4DB2-BD59-A6C34878D82A}">
                    <a16:rowId xmlns:a16="http://schemas.microsoft.com/office/drawing/2014/main" val="4156654362"/>
                  </a:ext>
                </a:extLst>
              </a:tr>
              <a:tr h="1008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</a:rPr>
                        <a:t>RF01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8" marR="4812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</a:rPr>
                        <a:t>Registro de usuarios nuevos en el sistema.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8" marR="48128" marT="0" marB="0"/>
                </a:tc>
                <a:extLst>
                  <a:ext uri="{0D108BD9-81ED-4DB2-BD59-A6C34878D82A}">
                    <a16:rowId xmlns:a16="http://schemas.microsoft.com/office/drawing/2014/main" val="4089253478"/>
                  </a:ext>
                </a:extLst>
              </a:tr>
              <a:tr h="1008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</a:rPr>
                        <a:t>RF02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8" marR="4812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</a:rPr>
                        <a:t>Inicio de sesión de usuarios registrados.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8" marR="48128" marT="0" marB="0"/>
                </a:tc>
                <a:extLst>
                  <a:ext uri="{0D108BD9-81ED-4DB2-BD59-A6C34878D82A}">
                    <a16:rowId xmlns:a16="http://schemas.microsoft.com/office/drawing/2014/main" val="3518928174"/>
                  </a:ext>
                </a:extLst>
              </a:tr>
              <a:tr h="2063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</a:rPr>
                        <a:t>RF03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8" marR="4812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dirty="0">
                          <a:effectLst/>
                        </a:rPr>
                        <a:t>Administración de roles de usuario por parte de los administradores del sistema.</a:t>
                      </a:r>
                      <a:endParaRPr lang="es-E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8" marR="48128" marT="0" marB="0"/>
                </a:tc>
                <a:extLst>
                  <a:ext uri="{0D108BD9-81ED-4DB2-BD59-A6C34878D82A}">
                    <a16:rowId xmlns:a16="http://schemas.microsoft.com/office/drawing/2014/main" val="4119216252"/>
                  </a:ext>
                </a:extLst>
              </a:tr>
              <a:tr h="2063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</a:rPr>
                        <a:t>RF04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8" marR="4812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dirty="0">
                          <a:effectLst/>
                        </a:rPr>
                        <a:t>Restricción de acceso a ciertas funcionalidades según el rol del usuario.</a:t>
                      </a:r>
                      <a:endParaRPr lang="es-E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8" marR="48128" marT="0" marB="0"/>
                </a:tc>
                <a:extLst>
                  <a:ext uri="{0D108BD9-81ED-4DB2-BD59-A6C34878D82A}">
                    <a16:rowId xmlns:a16="http://schemas.microsoft.com/office/drawing/2014/main" val="3011892362"/>
                  </a:ext>
                </a:extLst>
              </a:tr>
              <a:tr h="2063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dirty="0">
                          <a:effectLst/>
                        </a:rPr>
                        <a:t>RF05</a:t>
                      </a:r>
                      <a:endParaRPr lang="es-E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8" marR="4812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</a:rPr>
                        <a:t>Creación de nuevos expedientes validado por parte de los Auxiliar de Liquidación.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8" marR="48128" marT="0" marB="0"/>
                </a:tc>
                <a:extLst>
                  <a:ext uri="{0D108BD9-81ED-4DB2-BD59-A6C34878D82A}">
                    <a16:rowId xmlns:a16="http://schemas.microsoft.com/office/drawing/2014/main" val="2775390855"/>
                  </a:ext>
                </a:extLst>
              </a:tr>
              <a:tr h="1008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dirty="0">
                          <a:effectLst/>
                        </a:rPr>
                        <a:t>RF06</a:t>
                      </a:r>
                      <a:endParaRPr lang="es-E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8" marR="4812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</a:rPr>
                        <a:t>Asignación de expedientes a los Validadores para su revisión.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8" marR="48128" marT="0" marB="0"/>
                </a:tc>
                <a:extLst>
                  <a:ext uri="{0D108BD9-81ED-4DB2-BD59-A6C34878D82A}">
                    <a16:rowId xmlns:a16="http://schemas.microsoft.com/office/drawing/2014/main" val="1781480566"/>
                  </a:ext>
                </a:extLst>
              </a:tr>
              <a:tr h="1008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dirty="0">
                          <a:effectLst/>
                        </a:rPr>
                        <a:t>RF07</a:t>
                      </a:r>
                      <a:endParaRPr lang="es-E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8" marR="4812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</a:rPr>
                        <a:t>Revisión y validación de expedientes por parte de los Validadores.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8" marR="48128" marT="0" marB="0"/>
                </a:tc>
                <a:extLst>
                  <a:ext uri="{0D108BD9-81ED-4DB2-BD59-A6C34878D82A}">
                    <a16:rowId xmlns:a16="http://schemas.microsoft.com/office/drawing/2014/main" val="2117162423"/>
                  </a:ext>
                </a:extLst>
              </a:tr>
              <a:tr h="1008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dirty="0">
                          <a:effectLst/>
                        </a:rPr>
                        <a:t>RF08</a:t>
                      </a:r>
                      <a:endParaRPr lang="es-E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8" marR="4812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</a:rPr>
                        <a:t>Carga de documentos necesarios para los expedientes.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8" marR="48128" marT="0" marB="0"/>
                </a:tc>
                <a:extLst>
                  <a:ext uri="{0D108BD9-81ED-4DB2-BD59-A6C34878D82A}">
                    <a16:rowId xmlns:a16="http://schemas.microsoft.com/office/drawing/2014/main" val="3325426408"/>
                  </a:ext>
                </a:extLst>
              </a:tr>
              <a:tr h="2063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</a:rPr>
                        <a:t>RF09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8" marR="4812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</a:rPr>
                        <a:t>Registro de observaciones y comentarios durante la revisión de expedientes.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8" marR="48128" marT="0" marB="0"/>
                </a:tc>
                <a:extLst>
                  <a:ext uri="{0D108BD9-81ED-4DB2-BD59-A6C34878D82A}">
                    <a16:rowId xmlns:a16="http://schemas.microsoft.com/office/drawing/2014/main" val="3966491511"/>
                  </a:ext>
                </a:extLst>
              </a:tr>
              <a:tr h="2063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</a:rPr>
                        <a:t>RF10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8" marR="4812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dirty="0">
                          <a:effectLst/>
                        </a:rPr>
                        <a:t>Envío de la Orden de Servicio una vez finalizado y validado el expediente.</a:t>
                      </a:r>
                      <a:endParaRPr lang="es-E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8" marR="48128" marT="0" marB="0"/>
                </a:tc>
                <a:extLst>
                  <a:ext uri="{0D108BD9-81ED-4DB2-BD59-A6C34878D82A}">
                    <a16:rowId xmlns:a16="http://schemas.microsoft.com/office/drawing/2014/main" val="2354272473"/>
                  </a:ext>
                </a:extLst>
              </a:tr>
              <a:tr h="2063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</a:rPr>
                        <a:t>RF11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8" marR="4812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</a:rPr>
                        <a:t>Envío de notificaciones automáticas sobre cambios en el estado de los expedientes.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8" marR="48128" marT="0" marB="0"/>
                </a:tc>
                <a:extLst>
                  <a:ext uri="{0D108BD9-81ED-4DB2-BD59-A6C34878D82A}">
                    <a16:rowId xmlns:a16="http://schemas.microsoft.com/office/drawing/2014/main" val="3739979167"/>
                  </a:ext>
                </a:extLst>
              </a:tr>
              <a:tr h="2063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</a:rPr>
                        <a:t>RF12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8" marR="4812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</a:rPr>
                        <a:t>Recepción de alertas visuales para indicar nuevas validaciones o cambios críticos en los expedientes.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8" marR="48128" marT="0" marB="0"/>
                </a:tc>
                <a:extLst>
                  <a:ext uri="{0D108BD9-81ED-4DB2-BD59-A6C34878D82A}">
                    <a16:rowId xmlns:a16="http://schemas.microsoft.com/office/drawing/2014/main" val="2621308089"/>
                  </a:ext>
                </a:extLst>
              </a:tr>
              <a:tr h="2063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</a:rPr>
                        <a:t>RF13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8" marR="4812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</a:rPr>
                        <a:t>Diseño intuitivo y fácil de usar para todas las funcionalidades del sistema.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8" marR="48128" marT="0" marB="0"/>
                </a:tc>
                <a:extLst>
                  <a:ext uri="{0D108BD9-81ED-4DB2-BD59-A6C34878D82A}">
                    <a16:rowId xmlns:a16="http://schemas.microsoft.com/office/drawing/2014/main" val="347939512"/>
                  </a:ext>
                </a:extLst>
              </a:tr>
              <a:tr h="2063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</a:rPr>
                        <a:t>RF14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8" marR="4812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</a:rPr>
                        <a:t>Acceso rápido a la información detallada de los expedientes y validaciones.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8" marR="48128" marT="0" marB="0"/>
                </a:tc>
                <a:extLst>
                  <a:ext uri="{0D108BD9-81ED-4DB2-BD59-A6C34878D82A}">
                    <a16:rowId xmlns:a16="http://schemas.microsoft.com/office/drawing/2014/main" val="1748224495"/>
                  </a:ext>
                </a:extLst>
              </a:tr>
              <a:tr h="2063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</a:rPr>
                        <a:t>RF15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8" marR="4812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</a:rPr>
                        <a:t>Visualización clara de gráficos y estadísticas sobre el progreso de las validaciones.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8" marR="48128" marT="0" marB="0"/>
                </a:tc>
                <a:extLst>
                  <a:ext uri="{0D108BD9-81ED-4DB2-BD59-A6C34878D82A}">
                    <a16:rowId xmlns:a16="http://schemas.microsoft.com/office/drawing/2014/main" val="820033693"/>
                  </a:ext>
                </a:extLst>
              </a:tr>
              <a:tr h="2063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</a:rPr>
                        <a:t>RF16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8" marR="4812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</a:rPr>
                        <a:t>Implementación de medidas de seguridad para proteger el acceso a funciones y datos sensibles.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8" marR="48128" marT="0" marB="0"/>
                </a:tc>
                <a:extLst>
                  <a:ext uri="{0D108BD9-81ED-4DB2-BD59-A6C34878D82A}">
                    <a16:rowId xmlns:a16="http://schemas.microsoft.com/office/drawing/2014/main" val="4151751304"/>
                  </a:ext>
                </a:extLst>
              </a:tr>
              <a:tr h="2063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dirty="0">
                          <a:effectLst/>
                        </a:rPr>
                        <a:t>RF17</a:t>
                      </a:r>
                      <a:endParaRPr lang="es-E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8" marR="4812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dirty="0">
                          <a:effectLst/>
                        </a:rPr>
                        <a:t>Registro de actividades y acciones realizadas por los usuarios para fines de auditoría.</a:t>
                      </a:r>
                      <a:endParaRPr lang="es-E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8" marR="48128" marT="0" marB="0"/>
                </a:tc>
                <a:extLst>
                  <a:ext uri="{0D108BD9-81ED-4DB2-BD59-A6C34878D82A}">
                    <a16:rowId xmlns:a16="http://schemas.microsoft.com/office/drawing/2014/main" val="986293655"/>
                  </a:ext>
                </a:extLst>
              </a:tr>
              <a:tr h="2063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  <a:highlight>
                            <a:srgbClr val="C0C0C0"/>
                          </a:highlight>
                        </a:rPr>
                        <a:t>RF18</a:t>
                      </a:r>
                      <a:endParaRPr lang="es-ES" sz="1000"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8" marR="4812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dirty="0">
                          <a:effectLst/>
                          <a:highlight>
                            <a:srgbClr val="C0C0C0"/>
                          </a:highlight>
                        </a:rPr>
                        <a:t>Opción para exportar informes detallados en formatos como Excel o PDF.</a:t>
                      </a:r>
                      <a:endParaRPr lang="es-ES" sz="1000" dirty="0"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8" marR="48128" marT="0" marB="0"/>
                </a:tc>
                <a:extLst>
                  <a:ext uri="{0D108BD9-81ED-4DB2-BD59-A6C34878D82A}">
                    <a16:rowId xmlns:a16="http://schemas.microsoft.com/office/drawing/2014/main" val="91854329"/>
                  </a:ext>
                </a:extLst>
              </a:tr>
              <a:tr h="2063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dirty="0">
                          <a:effectLst/>
                        </a:rPr>
                        <a:t>RF19</a:t>
                      </a:r>
                      <a:endParaRPr lang="es-E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8" marR="4812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</a:rPr>
                        <a:t>Generación de reportes personalizados sobre el estado y progreso de los expedientes.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8" marR="48128" marT="0" marB="0"/>
                </a:tc>
                <a:extLst>
                  <a:ext uri="{0D108BD9-81ED-4DB2-BD59-A6C34878D82A}">
                    <a16:rowId xmlns:a16="http://schemas.microsoft.com/office/drawing/2014/main" val="3093711460"/>
                  </a:ext>
                </a:extLst>
              </a:tr>
              <a:tr h="2063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  <a:highlight>
                            <a:srgbClr val="C0C0C0"/>
                          </a:highlight>
                        </a:rPr>
                        <a:t>RF20</a:t>
                      </a:r>
                      <a:endParaRPr lang="es-ES" sz="1000"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8" marR="4812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dirty="0">
                          <a:effectLst/>
                          <a:highlight>
                            <a:srgbClr val="C0C0C0"/>
                          </a:highlight>
                        </a:rPr>
                        <a:t>Subida y almacenamiento seguro de archivos relacionados con los expedientes.</a:t>
                      </a:r>
                      <a:endParaRPr lang="es-ES" sz="1000" dirty="0"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8" marR="48128" marT="0" marB="0"/>
                </a:tc>
                <a:extLst>
                  <a:ext uri="{0D108BD9-81ED-4DB2-BD59-A6C34878D82A}">
                    <a16:rowId xmlns:a16="http://schemas.microsoft.com/office/drawing/2014/main" val="183691960"/>
                  </a:ext>
                </a:extLst>
              </a:tr>
              <a:tr h="2063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  <a:highlight>
                            <a:srgbClr val="C0C0C0"/>
                          </a:highlight>
                        </a:rPr>
                        <a:t>RF21</a:t>
                      </a:r>
                      <a:endParaRPr lang="es-ES" sz="1000"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8" marR="4812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dirty="0">
                          <a:effectLst/>
                          <a:highlight>
                            <a:srgbClr val="C0C0C0"/>
                          </a:highlight>
                        </a:rPr>
                        <a:t>Asociación de documentos cargados a expedientes específicos para su fácil acceso y referencia.</a:t>
                      </a:r>
                      <a:endParaRPr lang="es-ES" sz="1000" dirty="0"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8" marR="48128" marT="0" marB="0"/>
                </a:tc>
                <a:extLst>
                  <a:ext uri="{0D108BD9-81ED-4DB2-BD59-A6C34878D82A}">
                    <a16:rowId xmlns:a16="http://schemas.microsoft.com/office/drawing/2014/main" val="1352966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1664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BFD69F-C271-4804-954F-5023461FC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PE" b="1" dirty="0"/>
              <a:t>Descripción de requerimientos no funcionales   </a:t>
            </a:r>
            <a:br>
              <a:rPr lang="es-ES" dirty="0"/>
            </a:br>
            <a:endParaRPr lang="es-ES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22ABB9F2-2DB5-4EC2-B457-BAD04DF03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714320"/>
              </p:ext>
            </p:extLst>
          </p:nvPr>
        </p:nvGraphicFramePr>
        <p:xfrm>
          <a:off x="3313112" y="2035286"/>
          <a:ext cx="5868988" cy="2787427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219032">
                  <a:extLst>
                    <a:ext uri="{9D8B030D-6E8A-4147-A177-3AD203B41FA5}">
                      <a16:colId xmlns:a16="http://schemas.microsoft.com/office/drawing/2014/main" val="2384625414"/>
                    </a:ext>
                  </a:extLst>
                </a:gridCol>
                <a:gridCol w="4649956">
                  <a:extLst>
                    <a:ext uri="{9D8B030D-6E8A-4147-A177-3AD203B41FA5}">
                      <a16:colId xmlns:a16="http://schemas.microsoft.com/office/drawing/2014/main" val="1017306549"/>
                    </a:ext>
                  </a:extLst>
                </a:gridCol>
              </a:tblGrid>
              <a:tr h="39691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dirty="0">
                          <a:effectLst/>
                        </a:rPr>
                        <a:t>Requerimiento no Funcional</a:t>
                      </a:r>
                      <a:endParaRPr lang="es-E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dirty="0">
                          <a:effectLst/>
                        </a:rPr>
                        <a:t>Descripción</a:t>
                      </a:r>
                      <a:endParaRPr lang="es-E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7863990"/>
                  </a:ext>
                </a:extLst>
              </a:tr>
              <a:tr h="5998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</a:rPr>
                        <a:t>RNF01</a:t>
                      </a:r>
                      <a:endParaRPr lang="es-E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dirty="0">
                          <a:effectLst/>
                        </a:rPr>
                        <a:t>La aplicación debe ser capaz de manejar un alto volumen de usuarios y expedientes sin experimentar una degradación significativa del rendimiento.</a:t>
                      </a:r>
                      <a:endParaRPr lang="es-E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7008644"/>
                  </a:ext>
                </a:extLst>
              </a:tr>
              <a:tr h="5998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</a:rPr>
                        <a:t>RNF02</a:t>
                      </a:r>
                      <a:endParaRPr lang="es-E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El tiempo de respuesta de la aplicación para acciones comunes, como la carga de expedientes o la validación de documentos, debe ser rápido y eficiente.</a:t>
                      </a:r>
                      <a:endParaRPr lang="es-E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7617087"/>
                  </a:ext>
                </a:extLst>
              </a:tr>
              <a:tr h="1939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</a:rPr>
                        <a:t>RNF03</a:t>
                      </a:r>
                      <a:endParaRPr lang="es-E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El sistema de manera automática realizará un respaldo cada 24 horas.</a:t>
                      </a:r>
                      <a:endParaRPr lang="es-E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8016162"/>
                  </a:ext>
                </a:extLst>
              </a:tr>
              <a:tr h="5998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</a:rPr>
                        <a:t>RNF04</a:t>
                      </a:r>
                      <a:endParaRPr lang="es-E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</a:rPr>
                        <a:t>La interfaz de usuario debe ser intuitiva y fácil de usar, con un diseño limpio y organizado que permita a los usuarios navegar y realizar tareas de manera eficiente.</a:t>
                      </a:r>
                      <a:endParaRPr lang="es-E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8293334"/>
                  </a:ext>
                </a:extLst>
              </a:tr>
              <a:tr h="39691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dirty="0">
                          <a:effectLst/>
                        </a:rPr>
                        <a:t>RNF05</a:t>
                      </a:r>
                      <a:endParaRPr lang="es-E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dirty="0">
                          <a:effectLst/>
                        </a:rPr>
                        <a:t>e deben establecer procedimientos claros para la gestión de versiones, control de cambios y despliegue de la aplicación.</a:t>
                      </a:r>
                      <a:endParaRPr lang="es-E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7488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1966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461C0C-28AC-40DF-851A-21A9F8405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PE" b="1" dirty="0"/>
              <a:t>Descripción de Actores </a:t>
            </a:r>
            <a:endParaRPr lang="es-ES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A5706B75-3001-440F-B80F-65D5F0F11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4855"/>
              </p:ext>
            </p:extLst>
          </p:nvPr>
        </p:nvGraphicFramePr>
        <p:xfrm>
          <a:off x="2867025" y="2590800"/>
          <a:ext cx="5804216" cy="1887600"/>
        </p:xfrm>
        <a:graphic>
          <a:graphicData uri="http://schemas.openxmlformats.org/drawingml/2006/table">
            <a:tbl>
              <a:tblPr firstRow="1" firstCol="1" lastCol="1" bandCol="1">
                <a:tableStyleId>{21E4AEA4-8DFA-4A89-87EB-49C32662AFE0}</a:tableStyleId>
              </a:tblPr>
              <a:tblGrid>
                <a:gridCol w="507359">
                  <a:extLst>
                    <a:ext uri="{9D8B030D-6E8A-4147-A177-3AD203B41FA5}">
                      <a16:colId xmlns:a16="http://schemas.microsoft.com/office/drawing/2014/main" val="1539649157"/>
                    </a:ext>
                  </a:extLst>
                </a:gridCol>
                <a:gridCol w="2029436">
                  <a:extLst>
                    <a:ext uri="{9D8B030D-6E8A-4147-A177-3AD203B41FA5}">
                      <a16:colId xmlns:a16="http://schemas.microsoft.com/office/drawing/2014/main" val="3835074655"/>
                    </a:ext>
                  </a:extLst>
                </a:gridCol>
                <a:gridCol w="3267421">
                  <a:extLst>
                    <a:ext uri="{9D8B030D-6E8A-4147-A177-3AD203B41FA5}">
                      <a16:colId xmlns:a16="http://schemas.microsoft.com/office/drawing/2014/main" val="1250970943"/>
                    </a:ext>
                  </a:extLst>
                </a:gridCol>
              </a:tblGrid>
              <a:tr h="2643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dirty="0" err="1">
                          <a:effectLst/>
                        </a:rPr>
                        <a:t>Item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dirty="0">
                          <a:effectLst/>
                        </a:rPr>
                        <a:t>Trabajador del Negocio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dirty="0">
                          <a:effectLst/>
                        </a:rPr>
                        <a:t>Descripción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6945990"/>
                  </a:ext>
                </a:extLst>
              </a:tr>
              <a:tr h="5410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1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dirty="0">
                          <a:effectLst/>
                        </a:rPr>
                        <a:t>TN_</a:t>
                      </a:r>
                      <a:r>
                        <a:rPr lang="es-ES" sz="1100" dirty="0">
                          <a:effectLst/>
                        </a:rPr>
                        <a:t> </a:t>
                      </a:r>
                      <a:r>
                        <a:rPr lang="es-ES" sz="1000" dirty="0">
                          <a:effectLst/>
                        </a:rPr>
                        <a:t>Validador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dirty="0">
                          <a:effectLst/>
                        </a:rPr>
                        <a:t>Se encarga de revisar y validar los expedientes que se le asignan.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9887036"/>
                  </a:ext>
                </a:extLst>
              </a:tr>
              <a:tr h="5410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TN _</a:t>
                      </a:r>
                      <a:r>
                        <a:rPr lang="es-ES" sz="1100">
                          <a:effectLst/>
                        </a:rPr>
                        <a:t> </a:t>
                      </a:r>
                      <a:r>
                        <a:rPr lang="es-ES" sz="1000">
                          <a:effectLst/>
                        </a:rPr>
                        <a:t>Contratista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Se encargar de proporciona documentos y datos relacionados con los proyectos en los expedientes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5942533"/>
                  </a:ext>
                </a:extLst>
              </a:tr>
              <a:tr h="5410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dirty="0">
                          <a:effectLst/>
                        </a:rPr>
                        <a:t>TN_</a:t>
                      </a:r>
                      <a:r>
                        <a:rPr lang="es-ES" sz="1100" dirty="0">
                          <a:effectLst/>
                        </a:rPr>
                        <a:t> </a:t>
                      </a:r>
                      <a:r>
                        <a:rPr lang="es-ES" sz="1000" dirty="0" err="1">
                          <a:effectLst/>
                        </a:rPr>
                        <a:t>Auxiliar_Liquidaciones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dirty="0">
                          <a:effectLst/>
                        </a:rPr>
                        <a:t>Se encarga revisar , provisionar y registrar el porcentaje a cobrar en los expedientes.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1750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5664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C4A98A-A56C-49BD-B3AE-162F1AEF1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PE" b="1" dirty="0"/>
              <a:t>Descripción de los casos de uso  </a:t>
            </a:r>
            <a:endParaRPr lang="es-ES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679E0950-E069-4ACA-AD93-9E95A70E5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848090"/>
              </p:ext>
            </p:extLst>
          </p:nvPr>
        </p:nvGraphicFramePr>
        <p:xfrm>
          <a:off x="3656012" y="2799555"/>
          <a:ext cx="4879975" cy="2576515"/>
        </p:xfrm>
        <a:graphic>
          <a:graphicData uri="http://schemas.openxmlformats.org/drawingml/2006/table">
            <a:tbl>
              <a:tblPr firstRow="1" firstCol="1" lastCol="1" bandRow="1" bandCol="1">
                <a:tableStyleId>{21E4AEA4-8DFA-4A89-87EB-49C32662AFE0}</a:tableStyleId>
              </a:tblPr>
              <a:tblGrid>
                <a:gridCol w="437515">
                  <a:extLst>
                    <a:ext uri="{9D8B030D-6E8A-4147-A177-3AD203B41FA5}">
                      <a16:colId xmlns:a16="http://schemas.microsoft.com/office/drawing/2014/main" val="1178756399"/>
                    </a:ext>
                  </a:extLst>
                </a:gridCol>
                <a:gridCol w="2296160">
                  <a:extLst>
                    <a:ext uri="{9D8B030D-6E8A-4147-A177-3AD203B41FA5}">
                      <a16:colId xmlns:a16="http://schemas.microsoft.com/office/drawing/2014/main" val="1214540205"/>
                    </a:ext>
                  </a:extLst>
                </a:gridCol>
                <a:gridCol w="2146300">
                  <a:extLst>
                    <a:ext uri="{9D8B030D-6E8A-4147-A177-3AD203B41FA5}">
                      <a16:colId xmlns:a16="http://schemas.microsoft.com/office/drawing/2014/main" val="2227044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Item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Casos de Uso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Descripción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86601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1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dirty="0">
                          <a:effectLst/>
                        </a:rPr>
                        <a:t>Crear Expediente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Este caso de uso describe el proceso de creación de un nuevo expediente en el sistema.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76727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Asignar Expediente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Este caso de uso describe el proceso de asignación de expedientes a los validadores para su revisión.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30725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Revisar Expediente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Este caso de uso describe el proceso de revisión de un expediente por parte del Usuario Validador.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22108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4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dirty="0">
                          <a:effectLst/>
                        </a:rPr>
                        <a:t>Cargar Archivos de Expediente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dirty="0">
                          <a:effectLst/>
                        </a:rPr>
                        <a:t>Este caso de uso describe el proceso de carga de archivos necesarios para un expediente.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39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Provisionar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Registra provisión a las OC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4776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4608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28760-6118-4D29-A854-14AE75647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b="1" dirty="0"/>
              <a:t>Creación de la Matriz de caso de uso vs Requerimiento Funcionales (TRAZABILIDAD) 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C9E5A0-A52E-49FB-9016-87772FA515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ARCHIVO EXCEL</a:t>
            </a:r>
          </a:p>
        </p:txBody>
      </p:sp>
    </p:spTree>
    <p:extLst>
      <p:ext uri="{BB962C8B-B14F-4D97-AF65-F5344CB8AC3E}">
        <p14:creationId xmlns:p14="http://schemas.microsoft.com/office/powerpoint/2010/main" val="3697374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4AC65C-2916-4E37-B2E5-882B43012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Modelo de Casos de Uso 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A6C8DE-1FFB-44C6-A735-4311C3341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/>
          <a:lstStyle/>
          <a:p>
            <a:r>
              <a:rPr lang="es-PE" b="1" dirty="0"/>
              <a:t>Diagrama de caso de uso por proceso </a:t>
            </a:r>
          </a:p>
          <a:p>
            <a:pPr lvl="2"/>
            <a:r>
              <a:rPr lang="es-PE" b="1" dirty="0"/>
              <a:t>MODELO DE CASO DE USO Validación de Expedientes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s-ES" b="1" dirty="0"/>
              <a:t>Auxiliar de Liquidaciones 1</a:t>
            </a:r>
            <a:endParaRPr lang="es-PE" b="1" dirty="0"/>
          </a:p>
          <a:p>
            <a:pPr lvl="2"/>
            <a:endParaRPr lang="es-ES" dirty="0"/>
          </a:p>
          <a:p>
            <a:endParaRPr lang="es-ES" dirty="0"/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34A2010F-2E2E-4DE1-9302-7A0D326B6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025" y="3333750"/>
            <a:ext cx="45720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120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FA7971EC-CB75-49A0-94D4-B1CE2C53B77C}"/>
              </a:ext>
            </a:extLst>
          </p:cNvPr>
          <p:cNvSpPr txBox="1">
            <a:spLocks/>
          </p:cNvSpPr>
          <p:nvPr/>
        </p:nvSpPr>
        <p:spPr>
          <a:xfrm>
            <a:off x="575546" y="1222447"/>
            <a:ext cx="9613861" cy="51116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Wingdings" panose="05000000000000000000" pitchFamily="2" charset="2"/>
              <a:buChar char="v"/>
            </a:pPr>
            <a:r>
              <a:rPr lang="es-ES" b="1" dirty="0"/>
              <a:t>VALIDADORES</a:t>
            </a:r>
          </a:p>
          <a:p>
            <a:pPr lvl="2">
              <a:buFont typeface="Wingdings" panose="05000000000000000000" pitchFamily="2" charset="2"/>
              <a:buChar char="v"/>
            </a:pPr>
            <a:endParaRPr lang="es-ES" b="1" dirty="0"/>
          </a:p>
          <a:p>
            <a:pPr lvl="2">
              <a:buFont typeface="Wingdings" panose="05000000000000000000" pitchFamily="2" charset="2"/>
              <a:buChar char="v"/>
            </a:pPr>
            <a:endParaRPr lang="es-PE" b="1" dirty="0"/>
          </a:p>
          <a:p>
            <a:pPr lvl="2"/>
            <a:endParaRPr lang="es-ES" dirty="0"/>
          </a:p>
          <a:p>
            <a:endParaRPr lang="es-ES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2813960F-E8BD-408D-866F-BB4572D4A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638" y="2419350"/>
            <a:ext cx="4276725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324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FA7971EC-CB75-49A0-94D4-B1CE2C53B77C}"/>
              </a:ext>
            </a:extLst>
          </p:cNvPr>
          <p:cNvSpPr txBox="1">
            <a:spLocks/>
          </p:cNvSpPr>
          <p:nvPr/>
        </p:nvSpPr>
        <p:spPr>
          <a:xfrm>
            <a:off x="575546" y="1222447"/>
            <a:ext cx="9613861" cy="51116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Wingdings" panose="05000000000000000000" pitchFamily="2" charset="2"/>
              <a:buChar char="v"/>
            </a:pPr>
            <a:r>
              <a:rPr lang="es-ES" b="1" dirty="0"/>
              <a:t>Auxiliar de Liquidaciones 2</a:t>
            </a:r>
          </a:p>
          <a:p>
            <a:pPr lvl="2">
              <a:buFont typeface="Wingdings" panose="05000000000000000000" pitchFamily="2" charset="2"/>
              <a:buChar char="v"/>
            </a:pPr>
            <a:endParaRPr lang="es-ES" b="1" dirty="0"/>
          </a:p>
          <a:p>
            <a:pPr lvl="2">
              <a:buFont typeface="Wingdings" panose="05000000000000000000" pitchFamily="2" charset="2"/>
              <a:buChar char="v"/>
            </a:pPr>
            <a:endParaRPr lang="es-PE" b="1" dirty="0"/>
          </a:p>
          <a:p>
            <a:pPr lvl="2"/>
            <a:endParaRPr lang="es-ES" dirty="0"/>
          </a:p>
          <a:p>
            <a:endParaRPr lang="es-ES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AD84A469-5330-4C45-94B8-85C444173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924175"/>
            <a:ext cx="457200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685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CB4323-AC27-473D-8569-0406825E7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5500"/>
            <a:ext cx="10414000" cy="5351463"/>
          </a:xfrm>
        </p:spPr>
        <p:txBody>
          <a:bodyPr>
            <a:normAutofit/>
          </a:bodyPr>
          <a:lstStyle/>
          <a:p>
            <a:r>
              <a:rPr lang="es-PE" sz="2000" b="1" dirty="0"/>
              <a:t>Definición de las Reglas de Negocio  </a:t>
            </a:r>
          </a:p>
          <a:p>
            <a:endParaRPr lang="es-ES" sz="2000" dirty="0"/>
          </a:p>
        </p:txBody>
      </p:sp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7324F2CE-F45C-4D5B-B4BF-D859166218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8171832"/>
              </p:ext>
            </p:extLst>
          </p:nvPr>
        </p:nvGraphicFramePr>
        <p:xfrm>
          <a:off x="2673350" y="1171574"/>
          <a:ext cx="6840000" cy="363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Diagrama 11">
            <a:extLst>
              <a:ext uri="{FF2B5EF4-FFF2-40B4-BE49-F238E27FC236}">
                <a16:creationId xmlns:a16="http://schemas.microsoft.com/office/drawing/2014/main" id="{EC2513A7-FF89-42F1-9022-846529AD81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9922449"/>
              </p:ext>
            </p:extLst>
          </p:nvPr>
        </p:nvGraphicFramePr>
        <p:xfrm>
          <a:off x="2673350" y="3219450"/>
          <a:ext cx="6840000" cy="36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341071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FA7971EC-CB75-49A0-94D4-B1CE2C53B77C}"/>
              </a:ext>
            </a:extLst>
          </p:cNvPr>
          <p:cNvSpPr txBox="1">
            <a:spLocks/>
          </p:cNvSpPr>
          <p:nvPr/>
        </p:nvSpPr>
        <p:spPr>
          <a:xfrm>
            <a:off x="575546" y="1222447"/>
            <a:ext cx="9613861" cy="51116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Wingdings" panose="05000000000000000000" pitchFamily="2" charset="2"/>
              <a:buChar char="v"/>
            </a:pPr>
            <a:r>
              <a:rPr lang="es-ES" b="1" dirty="0"/>
              <a:t>Auxiliar de Liquidaciones 3</a:t>
            </a:r>
          </a:p>
          <a:p>
            <a:pPr lvl="2">
              <a:buFont typeface="Wingdings" panose="05000000000000000000" pitchFamily="2" charset="2"/>
              <a:buChar char="v"/>
            </a:pPr>
            <a:endParaRPr lang="es-ES" b="1" dirty="0"/>
          </a:p>
          <a:p>
            <a:pPr lvl="2">
              <a:buFont typeface="Wingdings" panose="05000000000000000000" pitchFamily="2" charset="2"/>
              <a:buChar char="v"/>
            </a:pPr>
            <a:endParaRPr lang="es-PE" b="1" dirty="0"/>
          </a:p>
          <a:p>
            <a:pPr lvl="2"/>
            <a:endParaRPr lang="es-ES" dirty="0"/>
          </a:p>
          <a:p>
            <a:endParaRPr lang="es-ES" dirty="0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501FADD5-ABCE-44C3-BA46-128A73340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924175"/>
            <a:ext cx="457200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232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E456A-7433-429F-89F2-268DF1BCA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MODELO  DE ANALISIS  Y DISEÑO 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060D0E-71F8-4191-ABC5-D8E2F187F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b="1" dirty="0"/>
              <a:t>Diagrama de paquetes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46768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12F35-81AF-4D7F-B83C-3F56489E0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Elementos de Análisis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3314DF-A2A6-4123-ADDF-59FAD334A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s-PE" b="1" dirty="0"/>
              <a:t>Lista de Interfaces </a:t>
            </a:r>
            <a:endParaRPr lang="es-ES" dirty="0"/>
          </a:p>
          <a:p>
            <a:pPr>
              <a:buFont typeface="Wingdings" panose="05000000000000000000" pitchFamily="2" charset="2"/>
              <a:buChar char="v"/>
            </a:pPr>
            <a:endParaRPr lang="es-ES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FD8513A4-9540-4BC4-BFFD-C2144444DF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417250"/>
              </p:ext>
            </p:extLst>
          </p:nvPr>
        </p:nvGraphicFramePr>
        <p:xfrm>
          <a:off x="2721933" y="2682231"/>
          <a:ext cx="7231693" cy="36086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7444">
                  <a:extLst>
                    <a:ext uri="{9D8B030D-6E8A-4147-A177-3AD203B41FA5}">
                      <a16:colId xmlns:a16="http://schemas.microsoft.com/office/drawing/2014/main" val="1758368539"/>
                    </a:ext>
                  </a:extLst>
                </a:gridCol>
                <a:gridCol w="2359451">
                  <a:extLst>
                    <a:ext uri="{9D8B030D-6E8A-4147-A177-3AD203B41FA5}">
                      <a16:colId xmlns:a16="http://schemas.microsoft.com/office/drawing/2014/main" val="2328736651"/>
                    </a:ext>
                  </a:extLst>
                </a:gridCol>
                <a:gridCol w="4104798">
                  <a:extLst>
                    <a:ext uri="{9D8B030D-6E8A-4147-A177-3AD203B41FA5}">
                      <a16:colId xmlns:a16="http://schemas.microsoft.com/office/drawing/2014/main" val="1266288157"/>
                    </a:ext>
                  </a:extLst>
                </a:gridCol>
              </a:tblGrid>
              <a:tr h="105206">
                <a:tc>
                  <a:txBody>
                    <a:bodyPr/>
                    <a:lstStyle/>
                    <a:p>
                      <a:pPr algn="l" fontAlgn="base">
                        <a:spcAft>
                          <a:spcPts val="0"/>
                        </a:spcAft>
                      </a:pPr>
                      <a:r>
                        <a:rPr lang="es-PE" sz="700">
                          <a:effectLst/>
                        </a:rPr>
                        <a:t>Nº</a:t>
                      </a:r>
                      <a:endParaRPr lang="es-E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52" marR="39452" marT="0" marB="0" anchor="ctr"/>
                </a:tc>
                <a:tc>
                  <a:txBody>
                    <a:bodyPr/>
                    <a:lstStyle/>
                    <a:p>
                      <a:pPr algn="l" fontAlgn="base">
                        <a:spcAft>
                          <a:spcPts val="0"/>
                        </a:spcAft>
                      </a:pPr>
                      <a:r>
                        <a:rPr lang="es-PE" sz="700">
                          <a:effectLst/>
                        </a:rPr>
                        <a:t>INTERFACES</a:t>
                      </a:r>
                      <a:endParaRPr lang="es-E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52" marR="39452" marT="0" marB="0" anchor="ctr"/>
                </a:tc>
                <a:tc>
                  <a:txBody>
                    <a:bodyPr/>
                    <a:lstStyle/>
                    <a:p>
                      <a:pPr algn="l" fontAlgn="base">
                        <a:spcAft>
                          <a:spcPts val="0"/>
                        </a:spcAft>
                      </a:pPr>
                      <a:r>
                        <a:rPr lang="es-PE" sz="700">
                          <a:effectLst/>
                        </a:rPr>
                        <a:t>DESCRIPCION</a:t>
                      </a:r>
                      <a:endParaRPr lang="es-E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52" marR="39452" marT="0" marB="0" anchor="ctr"/>
                </a:tc>
                <a:extLst>
                  <a:ext uri="{0D108BD9-81ED-4DB2-BD59-A6C34878D82A}">
                    <a16:rowId xmlns:a16="http://schemas.microsoft.com/office/drawing/2014/main" val="729572843"/>
                  </a:ext>
                </a:extLst>
              </a:tr>
              <a:tr h="1825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IF01</a:t>
                      </a:r>
                      <a:endParaRPr lang="es-E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52" marR="3945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REGISTRAR USUARIOS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 </a:t>
                      </a:r>
                      <a:endParaRPr lang="es-E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52" marR="3945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Interfaz donde se crean los usuarios con su nombre de usuario y contraseña.</a:t>
                      </a:r>
                      <a:endParaRPr lang="es-E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52" marR="39452" marT="0" marB="0" anchor="ctr"/>
                </a:tc>
                <a:extLst>
                  <a:ext uri="{0D108BD9-81ED-4DB2-BD59-A6C34878D82A}">
                    <a16:rowId xmlns:a16="http://schemas.microsoft.com/office/drawing/2014/main" val="1160808965"/>
                  </a:ext>
                </a:extLst>
              </a:tr>
              <a:tr h="1825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IF02</a:t>
                      </a:r>
                      <a:endParaRPr lang="es-E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52" marR="3945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LOGIN</a:t>
                      </a:r>
                      <a:endParaRPr lang="es-E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52" marR="3945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Interfaz que permite ingresar al sistema con un usuario existente o registrar uno nuevo.</a:t>
                      </a:r>
                      <a:endParaRPr lang="es-E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52" marR="39452" marT="0" marB="0" anchor="ctr"/>
                </a:tc>
                <a:extLst>
                  <a:ext uri="{0D108BD9-81ED-4DB2-BD59-A6C34878D82A}">
                    <a16:rowId xmlns:a16="http://schemas.microsoft.com/office/drawing/2014/main" val="2082878741"/>
                  </a:ext>
                </a:extLst>
              </a:tr>
              <a:tr h="1825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IF03</a:t>
                      </a:r>
                      <a:endParaRPr lang="es-E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52" marR="3945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 dirty="0">
                          <a:effectLst/>
                        </a:rPr>
                        <a:t>CONTRATA</a:t>
                      </a:r>
                      <a:endParaRPr lang="es-E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52" marR="3945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Interfaz para registrar nuevas contratistas en el sistema.</a:t>
                      </a:r>
                      <a:endParaRPr lang="es-E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52" marR="39452" marT="0" marB="0" anchor="ctr"/>
                </a:tc>
                <a:extLst>
                  <a:ext uri="{0D108BD9-81ED-4DB2-BD59-A6C34878D82A}">
                    <a16:rowId xmlns:a16="http://schemas.microsoft.com/office/drawing/2014/main" val="1991749768"/>
                  </a:ext>
                </a:extLst>
              </a:tr>
              <a:tr h="1825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IF04</a:t>
                      </a:r>
                      <a:endParaRPr lang="es-E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52" marR="3945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 dirty="0">
                          <a:effectLst/>
                        </a:rPr>
                        <a:t>CREACION EXPEDIENTES</a:t>
                      </a:r>
                      <a:endParaRPr lang="es-E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52" marR="3945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Interfaz para registrar productos asociados a una contratista específica.</a:t>
                      </a:r>
                      <a:endParaRPr lang="es-E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52" marR="39452" marT="0" marB="0" anchor="ctr"/>
                </a:tc>
                <a:extLst>
                  <a:ext uri="{0D108BD9-81ED-4DB2-BD59-A6C34878D82A}">
                    <a16:rowId xmlns:a16="http://schemas.microsoft.com/office/drawing/2014/main" val="1605038446"/>
                  </a:ext>
                </a:extLst>
              </a:tr>
              <a:tr h="1825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IF05</a:t>
                      </a:r>
                      <a:endParaRPr lang="es-E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52" marR="3945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 dirty="0">
                          <a:effectLst/>
                        </a:rPr>
                        <a:t>INICIO DE VALIDACION DE EXPEDIENTES</a:t>
                      </a:r>
                      <a:endParaRPr lang="es-E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52" marR="3945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Interfaz para registrar el inicio de la validación de un expediente por parte de los validadores.</a:t>
                      </a:r>
                      <a:endParaRPr lang="es-E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52" marR="39452" marT="0" marB="0" anchor="ctr"/>
                </a:tc>
                <a:extLst>
                  <a:ext uri="{0D108BD9-81ED-4DB2-BD59-A6C34878D82A}">
                    <a16:rowId xmlns:a16="http://schemas.microsoft.com/office/drawing/2014/main" val="1528346745"/>
                  </a:ext>
                </a:extLst>
              </a:tr>
              <a:tr h="1825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IF06</a:t>
                      </a:r>
                      <a:endParaRPr lang="es-E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52" marR="3945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 dirty="0">
                          <a:effectLst/>
                        </a:rPr>
                        <a:t>DE VALIDACIONES</a:t>
                      </a:r>
                      <a:endParaRPr lang="es-E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52" marR="3945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Interfaz para registrar las validaciones realizadas en los expedientes.</a:t>
                      </a:r>
                      <a:endParaRPr lang="es-E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52" marR="39452" marT="0" marB="0" anchor="ctr"/>
                </a:tc>
                <a:extLst>
                  <a:ext uri="{0D108BD9-81ED-4DB2-BD59-A6C34878D82A}">
                    <a16:rowId xmlns:a16="http://schemas.microsoft.com/office/drawing/2014/main" val="3464542574"/>
                  </a:ext>
                </a:extLst>
              </a:tr>
              <a:tr h="27634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IF07</a:t>
                      </a:r>
                      <a:endParaRPr lang="es-E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52" marR="3945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DETALLES DE VALIDACION</a:t>
                      </a:r>
                      <a:endParaRPr lang="es-E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52" marR="3945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Interfaz que muestra los detalles de una validación específica, incluyendo su estado, comentarios, documentos adjuntos, etc.</a:t>
                      </a:r>
                      <a:endParaRPr lang="es-E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52" marR="39452" marT="0" marB="0" anchor="ctr"/>
                </a:tc>
                <a:extLst>
                  <a:ext uri="{0D108BD9-81ED-4DB2-BD59-A6C34878D82A}">
                    <a16:rowId xmlns:a16="http://schemas.microsoft.com/office/drawing/2014/main" val="2261991594"/>
                  </a:ext>
                </a:extLst>
              </a:tr>
              <a:tr h="1825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IF08</a:t>
                      </a:r>
                      <a:endParaRPr lang="es-E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52" marR="3945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ENVIO DE ORDEN DE SERVICIO</a:t>
                      </a:r>
                      <a:endParaRPr lang="es-E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52" marR="3945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Interfaz para enviar la Orden de Servicio una vez que se ha finalizado y validado un expediente.</a:t>
                      </a:r>
                      <a:endParaRPr lang="es-E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52" marR="39452" marT="0" marB="0" anchor="ctr"/>
                </a:tc>
                <a:extLst>
                  <a:ext uri="{0D108BD9-81ED-4DB2-BD59-A6C34878D82A}">
                    <a16:rowId xmlns:a16="http://schemas.microsoft.com/office/drawing/2014/main" val="3819335170"/>
                  </a:ext>
                </a:extLst>
              </a:tr>
              <a:tr h="27634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IF09</a:t>
                      </a:r>
                      <a:endParaRPr lang="es-E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52" marR="3945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CONSULTA DE EXPEDIENTES</a:t>
                      </a:r>
                      <a:endParaRPr lang="es-E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52" marR="3945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 dirty="0">
                          <a:effectLst/>
                        </a:rPr>
                        <a:t>Interfaz para buscar y visualizar la lista de expedientes en el sistema, con opciones de filtrado y búsqueda avanzada.</a:t>
                      </a:r>
                      <a:endParaRPr lang="es-E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52" marR="39452" marT="0" marB="0" anchor="ctr"/>
                </a:tc>
                <a:extLst>
                  <a:ext uri="{0D108BD9-81ED-4DB2-BD59-A6C34878D82A}">
                    <a16:rowId xmlns:a16="http://schemas.microsoft.com/office/drawing/2014/main" val="1139165826"/>
                  </a:ext>
                </a:extLst>
              </a:tr>
              <a:tr h="27634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IF10</a:t>
                      </a:r>
                      <a:endParaRPr lang="es-E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52" marR="3945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GESTIÓN DE NOTIFICACIONES</a:t>
                      </a:r>
                      <a:endParaRPr lang="es-E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52" marR="3945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 dirty="0">
                          <a:effectLst/>
                        </a:rPr>
                        <a:t>Interfaz para ver y gestionar las notificaciones recibidas por los usuarios, con opciones para marcar como leídas, archivar, eliminar, etc.</a:t>
                      </a:r>
                      <a:endParaRPr lang="es-E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52" marR="39452" marT="0" marB="0" anchor="ctr"/>
                </a:tc>
                <a:extLst>
                  <a:ext uri="{0D108BD9-81ED-4DB2-BD59-A6C34878D82A}">
                    <a16:rowId xmlns:a16="http://schemas.microsoft.com/office/drawing/2014/main" val="3714098723"/>
                  </a:ext>
                </a:extLst>
              </a:tr>
              <a:tr h="37015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IF11</a:t>
                      </a:r>
                      <a:endParaRPr lang="es-E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52" marR="3945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CONFIGURACIÓN DE CUENTA</a:t>
                      </a:r>
                      <a:endParaRPr lang="es-E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52" marR="3945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 dirty="0">
                          <a:effectLst/>
                        </a:rPr>
                        <a:t>Interfaz que permite a los usuarios configurar y gestionar su cuenta, incluyendo la actualización de información personal, cambio de contraseña, preferencias de notificación, etc.</a:t>
                      </a:r>
                      <a:endParaRPr lang="es-E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52" marR="39452" marT="0" marB="0" anchor="ctr"/>
                </a:tc>
                <a:extLst>
                  <a:ext uri="{0D108BD9-81ED-4DB2-BD59-A6C34878D82A}">
                    <a16:rowId xmlns:a16="http://schemas.microsoft.com/office/drawing/2014/main" val="1836251415"/>
                  </a:ext>
                </a:extLst>
              </a:tr>
              <a:tr h="37015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IF12</a:t>
                      </a:r>
                      <a:endParaRPr lang="es-E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52" marR="3945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 dirty="0">
                          <a:effectLst/>
                        </a:rPr>
                        <a:t>REPORTES Y ESTADÍSTICAS</a:t>
                      </a:r>
                      <a:endParaRPr lang="es-E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52" marR="3945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nterfaz para generar y visualizar informes y estadísticas sobre el estado y progreso de los expedientes, con gráficos, tablas y filtros personalizables.</a:t>
                      </a:r>
                      <a:endParaRPr lang="es-E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52" marR="39452" marT="0" marB="0" anchor="ctr"/>
                </a:tc>
                <a:extLst>
                  <a:ext uri="{0D108BD9-81ED-4DB2-BD59-A6C34878D82A}">
                    <a16:rowId xmlns:a16="http://schemas.microsoft.com/office/drawing/2014/main" val="557106119"/>
                  </a:ext>
                </a:extLst>
              </a:tr>
              <a:tr h="27634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IF13</a:t>
                      </a:r>
                      <a:endParaRPr lang="es-E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52" marR="3945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GESTIÓN DE DOCUMENTOS</a:t>
                      </a:r>
                      <a:endParaRPr lang="es-E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52" marR="3945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Interfaz para subir, organizar y gestionar documentos relacionados con los expedientes, con funciones para cargar, descargar, eliminar, etc.</a:t>
                      </a:r>
                      <a:endParaRPr lang="es-E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52" marR="39452" marT="0" marB="0" anchor="ctr"/>
                </a:tc>
                <a:extLst>
                  <a:ext uri="{0D108BD9-81ED-4DB2-BD59-A6C34878D82A}">
                    <a16:rowId xmlns:a16="http://schemas.microsoft.com/office/drawing/2014/main" val="3543005025"/>
                  </a:ext>
                </a:extLst>
              </a:tr>
              <a:tr h="37015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IF14</a:t>
                      </a:r>
                      <a:endParaRPr lang="es-E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52" marR="3945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PROVISIONAR OC</a:t>
                      </a:r>
                      <a:endParaRPr lang="es-E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52" marR="3945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 dirty="0">
                          <a:effectLst/>
                        </a:rPr>
                        <a:t>Interfaz para registrar las Órdenes de Compra (OC) asociadas a los expedientes, lo que permite al usuario gestionar y registrar las OC relacionadas con los productos o servicios contratados.</a:t>
                      </a:r>
                      <a:endParaRPr lang="es-E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52" marR="39452" marT="0" marB="0" anchor="ctr"/>
                </a:tc>
                <a:extLst>
                  <a:ext uri="{0D108BD9-81ED-4DB2-BD59-A6C34878D82A}">
                    <a16:rowId xmlns:a16="http://schemas.microsoft.com/office/drawing/2014/main" val="3824531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8389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44C1F1-309F-43A7-9FBC-33EB2337B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Lista de Clases Controladoras </a:t>
            </a:r>
            <a:br>
              <a:rPr lang="es-ES" dirty="0"/>
            </a:br>
            <a:endParaRPr lang="es-ES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3CCAD0E0-A42A-43C1-BC9C-5BD9B713E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18453"/>
              </p:ext>
            </p:extLst>
          </p:nvPr>
        </p:nvGraphicFramePr>
        <p:xfrm>
          <a:off x="1828800" y="2336150"/>
          <a:ext cx="8737598" cy="381328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774700">
                  <a:extLst>
                    <a:ext uri="{9D8B030D-6E8A-4147-A177-3AD203B41FA5}">
                      <a16:colId xmlns:a16="http://schemas.microsoft.com/office/drawing/2014/main" val="1253877918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159670214"/>
                    </a:ext>
                  </a:extLst>
                </a:gridCol>
                <a:gridCol w="5676898">
                  <a:extLst>
                    <a:ext uri="{9D8B030D-6E8A-4147-A177-3AD203B41FA5}">
                      <a16:colId xmlns:a16="http://schemas.microsoft.com/office/drawing/2014/main" val="1615080382"/>
                    </a:ext>
                  </a:extLst>
                </a:gridCol>
              </a:tblGrid>
              <a:tr h="241950">
                <a:tc>
                  <a:txBody>
                    <a:bodyPr/>
                    <a:lstStyle/>
                    <a:p>
                      <a:r>
                        <a:rPr lang="es-PE" sz="800">
                          <a:effectLst/>
                        </a:rPr>
                        <a:t>Item</a:t>
                      </a:r>
                      <a:endParaRPr lang="es-E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72" marR="22372" marT="0" marB="0"/>
                </a:tc>
                <a:tc>
                  <a:txBody>
                    <a:bodyPr/>
                    <a:lstStyle/>
                    <a:p>
                      <a:r>
                        <a:rPr lang="es-PE" sz="800">
                          <a:effectLst/>
                        </a:rPr>
                        <a:t>Clase Controlador</a:t>
                      </a:r>
                      <a:endParaRPr lang="es-E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72" marR="22372" marT="0" marB="0"/>
                </a:tc>
                <a:tc>
                  <a:txBody>
                    <a:bodyPr/>
                    <a:lstStyle/>
                    <a:p>
                      <a:r>
                        <a:rPr lang="es-PE" sz="800">
                          <a:effectLst/>
                        </a:rPr>
                        <a:t>Descripción</a:t>
                      </a:r>
                      <a:endParaRPr lang="es-E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72" marR="22372" marT="0" marB="0"/>
                </a:tc>
                <a:extLst>
                  <a:ext uri="{0D108BD9-81ED-4DB2-BD59-A6C34878D82A}">
                    <a16:rowId xmlns:a16="http://schemas.microsoft.com/office/drawing/2014/main" val="4121003078"/>
                  </a:ext>
                </a:extLst>
              </a:tr>
              <a:tr h="260247">
                <a:tc>
                  <a:txBody>
                    <a:bodyPr/>
                    <a:lstStyle/>
                    <a:p>
                      <a:r>
                        <a:rPr lang="es-PE" sz="800">
                          <a:effectLst/>
                        </a:rPr>
                        <a:t>CC_01</a:t>
                      </a:r>
                      <a:endParaRPr lang="es-E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72" marR="22372" marT="0" marB="0"/>
                </a:tc>
                <a:tc>
                  <a:txBody>
                    <a:bodyPr/>
                    <a:lstStyle/>
                    <a:p>
                      <a:r>
                        <a:rPr lang="es-ES" sz="800">
                          <a:effectLst/>
                        </a:rPr>
                        <a:t>Controlador de Usuarios</a:t>
                      </a:r>
                      <a:endParaRPr lang="es-E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72" marR="22372" marT="0" marB="0"/>
                </a:tc>
                <a:tc>
                  <a:txBody>
                    <a:bodyPr/>
                    <a:lstStyle/>
                    <a:p>
                      <a:r>
                        <a:rPr lang="es-ES" sz="800">
                          <a:effectLst/>
                        </a:rPr>
                        <a:t>Maneja las operaciones relacionadas con la gestión de usuarios, como el registro, inicio de sesión, actualización de información, etc.</a:t>
                      </a:r>
                      <a:endParaRPr lang="es-E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72" marR="22372" marT="0" marB="0"/>
                </a:tc>
                <a:extLst>
                  <a:ext uri="{0D108BD9-81ED-4DB2-BD59-A6C34878D82A}">
                    <a16:rowId xmlns:a16="http://schemas.microsoft.com/office/drawing/2014/main" val="2015627953"/>
                  </a:ext>
                </a:extLst>
              </a:tr>
              <a:tr h="250840">
                <a:tc>
                  <a:txBody>
                    <a:bodyPr/>
                    <a:lstStyle/>
                    <a:p>
                      <a:r>
                        <a:rPr lang="es-PE" sz="800">
                          <a:effectLst/>
                        </a:rPr>
                        <a:t>CC_02</a:t>
                      </a:r>
                      <a:endParaRPr lang="es-E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72" marR="22372" marT="0" marB="0"/>
                </a:tc>
                <a:tc>
                  <a:txBody>
                    <a:bodyPr/>
                    <a:lstStyle/>
                    <a:p>
                      <a:r>
                        <a:rPr lang="es-ES" sz="800">
                          <a:effectLst/>
                        </a:rPr>
                        <a:t>Controlador de Contratas</a:t>
                      </a:r>
                      <a:endParaRPr lang="es-E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72" marR="22372" marT="0" marB="0"/>
                </a:tc>
                <a:tc>
                  <a:txBody>
                    <a:bodyPr/>
                    <a:lstStyle/>
                    <a:p>
                      <a:r>
                        <a:rPr lang="es-ES" sz="800">
                          <a:effectLst/>
                        </a:rPr>
                        <a:t>Se encarga de las operaciones relacionadas con la gestión de contratas, como el registro, modificación y eliminación de contratas.</a:t>
                      </a:r>
                      <a:endParaRPr lang="es-E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72" marR="22372" marT="0" marB="0"/>
                </a:tc>
                <a:extLst>
                  <a:ext uri="{0D108BD9-81ED-4DB2-BD59-A6C34878D82A}">
                    <a16:rowId xmlns:a16="http://schemas.microsoft.com/office/drawing/2014/main" val="1461927374"/>
                  </a:ext>
                </a:extLst>
              </a:tr>
              <a:tr h="301008">
                <a:tc>
                  <a:txBody>
                    <a:bodyPr/>
                    <a:lstStyle/>
                    <a:p>
                      <a:r>
                        <a:rPr lang="es-PE" sz="800">
                          <a:effectLst/>
                        </a:rPr>
                        <a:t>CC_03</a:t>
                      </a:r>
                      <a:endParaRPr lang="es-E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72" marR="22372" marT="0" marB="0"/>
                </a:tc>
                <a:tc>
                  <a:txBody>
                    <a:bodyPr/>
                    <a:lstStyle/>
                    <a:p>
                      <a:r>
                        <a:rPr lang="es-ES" sz="800">
                          <a:effectLst/>
                        </a:rPr>
                        <a:t>Controlador de Productos de Contrata</a:t>
                      </a:r>
                      <a:endParaRPr lang="es-E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72" marR="22372" marT="0" marB="0"/>
                </a:tc>
                <a:tc>
                  <a:txBody>
                    <a:bodyPr/>
                    <a:lstStyle/>
                    <a:p>
                      <a:r>
                        <a:rPr lang="es-ES" sz="800">
                          <a:effectLst/>
                        </a:rPr>
                        <a:t>Gestiona las operaciones relacionadas con los productos asociados a cada contrata, como la creación, modificación y eliminación de productos.</a:t>
                      </a:r>
                      <a:endParaRPr lang="es-E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72" marR="22372" marT="0" marB="0"/>
                </a:tc>
                <a:extLst>
                  <a:ext uri="{0D108BD9-81ED-4DB2-BD59-A6C34878D82A}">
                    <a16:rowId xmlns:a16="http://schemas.microsoft.com/office/drawing/2014/main" val="410831359"/>
                  </a:ext>
                </a:extLst>
              </a:tr>
              <a:tr h="250840">
                <a:tc>
                  <a:txBody>
                    <a:bodyPr/>
                    <a:lstStyle/>
                    <a:p>
                      <a:r>
                        <a:rPr lang="es-PE" sz="800">
                          <a:effectLst/>
                        </a:rPr>
                        <a:t>CC_04</a:t>
                      </a:r>
                      <a:endParaRPr lang="es-E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72" marR="22372" marT="0" marB="0"/>
                </a:tc>
                <a:tc>
                  <a:txBody>
                    <a:bodyPr/>
                    <a:lstStyle/>
                    <a:p>
                      <a:r>
                        <a:rPr lang="es-ES" sz="800">
                          <a:effectLst/>
                        </a:rPr>
                        <a:t>Controlador de Expedientes</a:t>
                      </a:r>
                      <a:endParaRPr lang="es-E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72" marR="22372" marT="0" marB="0"/>
                </a:tc>
                <a:tc>
                  <a:txBody>
                    <a:bodyPr/>
                    <a:lstStyle/>
                    <a:p>
                      <a:r>
                        <a:rPr lang="es-ES" sz="800">
                          <a:effectLst/>
                        </a:rPr>
                        <a:t>Maneja las operaciones relacionadas con la gestión de expedientes, como la creación, asignación, revisión y validación de expedientes.</a:t>
                      </a:r>
                      <a:endParaRPr lang="es-E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72" marR="22372" marT="0" marB="0"/>
                </a:tc>
                <a:extLst>
                  <a:ext uri="{0D108BD9-81ED-4DB2-BD59-A6C34878D82A}">
                    <a16:rowId xmlns:a16="http://schemas.microsoft.com/office/drawing/2014/main" val="2909372919"/>
                  </a:ext>
                </a:extLst>
              </a:tr>
              <a:tr h="401344">
                <a:tc>
                  <a:txBody>
                    <a:bodyPr/>
                    <a:lstStyle/>
                    <a:p>
                      <a:r>
                        <a:rPr lang="es-PE" sz="800">
                          <a:effectLst/>
                        </a:rPr>
                        <a:t>CC_05</a:t>
                      </a:r>
                      <a:endParaRPr lang="es-E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72" marR="22372" marT="0" marB="0"/>
                </a:tc>
                <a:tc>
                  <a:txBody>
                    <a:bodyPr/>
                    <a:lstStyle/>
                    <a:p>
                      <a:r>
                        <a:rPr lang="es-ES" sz="800">
                          <a:effectLst/>
                        </a:rPr>
                        <a:t>Controlador de Validaciones</a:t>
                      </a:r>
                      <a:endParaRPr lang="es-E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72" marR="22372" marT="0" marB="0"/>
                </a:tc>
                <a:tc>
                  <a:txBody>
                    <a:bodyPr/>
                    <a:lstStyle/>
                    <a:p>
                      <a:r>
                        <a:rPr lang="es-ES" sz="800" dirty="0">
                          <a:effectLst/>
                        </a:rPr>
                        <a:t>Se encarga de las operaciones relacionadas con la gestión de validaciones de expedientes, como la revisión, marcado como validado u observado, registro de observaciones, etc.</a:t>
                      </a:r>
                      <a:endParaRPr lang="es-E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72" marR="22372" marT="0" marB="0"/>
                </a:tc>
                <a:extLst>
                  <a:ext uri="{0D108BD9-81ED-4DB2-BD59-A6C34878D82A}">
                    <a16:rowId xmlns:a16="http://schemas.microsoft.com/office/drawing/2014/main" val="1175145492"/>
                  </a:ext>
                </a:extLst>
              </a:tr>
              <a:tr h="301008">
                <a:tc>
                  <a:txBody>
                    <a:bodyPr/>
                    <a:lstStyle/>
                    <a:p>
                      <a:r>
                        <a:rPr lang="es-PE" sz="800">
                          <a:effectLst/>
                        </a:rPr>
                        <a:t>CC_06</a:t>
                      </a:r>
                      <a:endParaRPr lang="es-E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72" marR="22372" marT="0" marB="0"/>
                </a:tc>
                <a:tc>
                  <a:txBody>
                    <a:bodyPr/>
                    <a:lstStyle/>
                    <a:p>
                      <a:r>
                        <a:rPr lang="es-ES" sz="800">
                          <a:effectLst/>
                        </a:rPr>
                        <a:t>Controlador de Documentos</a:t>
                      </a:r>
                      <a:endParaRPr lang="es-E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72" marR="22372" marT="0" marB="0"/>
                </a:tc>
                <a:tc>
                  <a:txBody>
                    <a:bodyPr/>
                    <a:lstStyle/>
                    <a:p>
                      <a:r>
                        <a:rPr lang="es-ES" sz="800">
                          <a:effectLst/>
                        </a:rPr>
                        <a:t>Gestiona las operaciones relacionadas con la gestión de documentos, como la carga, descarga, eliminación y asociación de documentos a expedientes.</a:t>
                      </a:r>
                      <a:endParaRPr lang="es-E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72" marR="22372" marT="0" marB="0"/>
                </a:tc>
                <a:extLst>
                  <a:ext uri="{0D108BD9-81ED-4DB2-BD59-A6C34878D82A}">
                    <a16:rowId xmlns:a16="http://schemas.microsoft.com/office/drawing/2014/main" val="2420164452"/>
                  </a:ext>
                </a:extLst>
              </a:tr>
              <a:tr h="351176">
                <a:tc>
                  <a:txBody>
                    <a:bodyPr/>
                    <a:lstStyle/>
                    <a:p>
                      <a:r>
                        <a:rPr lang="es-PE" sz="800">
                          <a:effectLst/>
                        </a:rPr>
                        <a:t>CC_07</a:t>
                      </a:r>
                      <a:endParaRPr lang="es-E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72" marR="22372" marT="0" marB="0"/>
                </a:tc>
                <a:tc>
                  <a:txBody>
                    <a:bodyPr/>
                    <a:lstStyle/>
                    <a:p>
                      <a:r>
                        <a:rPr lang="es-ES" sz="800">
                          <a:effectLst/>
                        </a:rPr>
                        <a:t>Controlador de Boletas/Facturas</a:t>
                      </a:r>
                      <a:endParaRPr lang="es-E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72" marR="22372" marT="0" marB="0"/>
                </a:tc>
                <a:tc>
                  <a:txBody>
                    <a:bodyPr/>
                    <a:lstStyle/>
                    <a:p>
                      <a:r>
                        <a:rPr lang="es-ES" sz="800">
                          <a:effectLst/>
                        </a:rPr>
                        <a:t>Se encarga de las operaciones relacionadas con la gestión de boletas y facturas, como el registro, visualización y descarga de boletas y facturas asociadas a los expedientes.</a:t>
                      </a:r>
                      <a:endParaRPr lang="es-E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72" marR="22372" marT="0" marB="0"/>
                </a:tc>
                <a:extLst>
                  <a:ext uri="{0D108BD9-81ED-4DB2-BD59-A6C34878D82A}">
                    <a16:rowId xmlns:a16="http://schemas.microsoft.com/office/drawing/2014/main" val="1985665104"/>
                  </a:ext>
                </a:extLst>
              </a:tr>
              <a:tr h="451513">
                <a:tc>
                  <a:txBody>
                    <a:bodyPr/>
                    <a:lstStyle/>
                    <a:p>
                      <a:r>
                        <a:rPr lang="es-PE" sz="800">
                          <a:effectLst/>
                        </a:rPr>
                        <a:t>CC_08</a:t>
                      </a:r>
                      <a:endParaRPr lang="es-E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72" marR="22372" marT="0" marB="0"/>
                </a:tc>
                <a:tc>
                  <a:txBody>
                    <a:bodyPr/>
                    <a:lstStyle/>
                    <a:p>
                      <a:r>
                        <a:rPr lang="es-ES" sz="800">
                          <a:effectLst/>
                        </a:rPr>
                        <a:t>Controlador de Notificaciones</a:t>
                      </a:r>
                      <a:endParaRPr lang="es-E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72" marR="22372" marT="0" marB="0"/>
                </a:tc>
                <a:tc>
                  <a:txBody>
                    <a:bodyPr/>
                    <a:lstStyle/>
                    <a:p>
                      <a:r>
                        <a:rPr lang="es-ES" sz="800">
                          <a:effectLst/>
                        </a:rPr>
                        <a:t>Maneja las operaciones relacionadas con el envío y gestión de notificaciones, como el envío de notificaciones automáticas sobre cambios en los expedientes y la gestión de notificaciones recibidas por los usuarios.</a:t>
                      </a:r>
                      <a:endParaRPr lang="es-E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72" marR="22372" marT="0" marB="0"/>
                </a:tc>
                <a:extLst>
                  <a:ext uri="{0D108BD9-81ED-4DB2-BD59-A6C34878D82A}">
                    <a16:rowId xmlns:a16="http://schemas.microsoft.com/office/drawing/2014/main" val="850827843"/>
                  </a:ext>
                </a:extLst>
              </a:tr>
              <a:tr h="351176">
                <a:tc>
                  <a:txBody>
                    <a:bodyPr/>
                    <a:lstStyle/>
                    <a:p>
                      <a:r>
                        <a:rPr lang="es-PE" sz="800">
                          <a:effectLst/>
                        </a:rPr>
                        <a:t>CC_09</a:t>
                      </a:r>
                      <a:endParaRPr lang="es-E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72" marR="22372" marT="0" marB="0"/>
                </a:tc>
                <a:tc>
                  <a:txBody>
                    <a:bodyPr/>
                    <a:lstStyle/>
                    <a:p>
                      <a:r>
                        <a:rPr lang="es-ES" sz="800">
                          <a:effectLst/>
                        </a:rPr>
                        <a:t>Controlador de Configuración de Cuenta</a:t>
                      </a:r>
                      <a:endParaRPr lang="es-E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72" marR="22372" marT="0" marB="0"/>
                </a:tc>
                <a:tc>
                  <a:txBody>
                    <a:bodyPr/>
                    <a:lstStyle/>
                    <a:p>
                      <a:r>
                        <a:rPr lang="es-ES" sz="800" dirty="0">
                          <a:effectLst/>
                        </a:rPr>
                        <a:t>Gestiona las operaciones relacionadas con la configuración de la cuenta de usuario, como la actualización de información personal, cambio de contraseña, etc.</a:t>
                      </a:r>
                      <a:endParaRPr lang="es-E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72" marR="22372" marT="0" marB="0"/>
                </a:tc>
                <a:extLst>
                  <a:ext uri="{0D108BD9-81ED-4DB2-BD59-A6C34878D82A}">
                    <a16:rowId xmlns:a16="http://schemas.microsoft.com/office/drawing/2014/main" val="1155905646"/>
                  </a:ext>
                </a:extLst>
              </a:tr>
              <a:tr h="301008">
                <a:tc>
                  <a:txBody>
                    <a:bodyPr/>
                    <a:lstStyle/>
                    <a:p>
                      <a:r>
                        <a:rPr lang="es-PE" sz="800">
                          <a:effectLst/>
                        </a:rPr>
                        <a:t>CC_10</a:t>
                      </a:r>
                      <a:endParaRPr lang="es-E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72" marR="22372" marT="0" marB="0"/>
                </a:tc>
                <a:tc>
                  <a:txBody>
                    <a:bodyPr/>
                    <a:lstStyle/>
                    <a:p>
                      <a:r>
                        <a:rPr lang="es-ES" sz="800">
                          <a:effectLst/>
                        </a:rPr>
                        <a:t>Controlador de Reportes y Estadísticas</a:t>
                      </a:r>
                      <a:endParaRPr lang="es-E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72" marR="22372" marT="0" marB="0"/>
                </a:tc>
                <a:tc>
                  <a:txBody>
                    <a:bodyPr/>
                    <a:lstStyle/>
                    <a:p>
                      <a:r>
                        <a:rPr lang="es-ES" sz="800" dirty="0">
                          <a:effectLst/>
                        </a:rPr>
                        <a:t>Se encarga de generar y visualizar informes y estadísticas sobre el estado y progreso de los expedientes, con gráficos, tablas y filtros personalizables.</a:t>
                      </a:r>
                      <a:endParaRPr lang="es-E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72" marR="22372" marT="0" marB="0"/>
                </a:tc>
                <a:extLst>
                  <a:ext uri="{0D108BD9-81ED-4DB2-BD59-A6C34878D82A}">
                    <a16:rowId xmlns:a16="http://schemas.microsoft.com/office/drawing/2014/main" val="3366952550"/>
                  </a:ext>
                </a:extLst>
              </a:tr>
              <a:tr h="351176">
                <a:tc>
                  <a:txBody>
                    <a:bodyPr/>
                    <a:lstStyle/>
                    <a:p>
                      <a:r>
                        <a:rPr lang="es-PE" sz="800">
                          <a:effectLst/>
                        </a:rPr>
                        <a:t>CC_11</a:t>
                      </a:r>
                      <a:endParaRPr lang="es-E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72" marR="22372" marT="0" marB="0"/>
                </a:tc>
                <a:tc>
                  <a:txBody>
                    <a:bodyPr/>
                    <a:lstStyle/>
                    <a:p>
                      <a:r>
                        <a:rPr lang="es-ES" sz="800">
                          <a:effectLst/>
                        </a:rPr>
                        <a:t>Controlador de Provisión de OC</a:t>
                      </a:r>
                      <a:endParaRPr lang="es-E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72" marR="22372" marT="0" marB="0"/>
                </a:tc>
                <a:tc>
                  <a:txBody>
                    <a:bodyPr/>
                    <a:lstStyle/>
                    <a:p>
                      <a:r>
                        <a:rPr lang="es-ES" sz="800" dirty="0">
                          <a:effectLst/>
                        </a:rPr>
                        <a:t>Gestiona las operaciones relacionadas con la provisión de Órdenes de Compra (OC) asociadas a los expedientes, como el registro, actualización y eliminación de OC</a:t>
                      </a:r>
                      <a:endParaRPr lang="es-E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72" marR="22372" marT="0" marB="0"/>
                </a:tc>
                <a:extLst>
                  <a:ext uri="{0D108BD9-81ED-4DB2-BD59-A6C34878D82A}">
                    <a16:rowId xmlns:a16="http://schemas.microsoft.com/office/drawing/2014/main" val="2302675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2766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14C3C-BB56-4F95-9A51-70167AFAB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Lista de Entidad del Análisis </a:t>
            </a:r>
            <a:endParaRPr lang="es-ES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5B075682-510C-4440-8940-53EE7C291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398367"/>
              </p:ext>
            </p:extLst>
          </p:nvPr>
        </p:nvGraphicFramePr>
        <p:xfrm>
          <a:off x="2133601" y="2336450"/>
          <a:ext cx="8324850" cy="367414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601297">
                  <a:extLst>
                    <a:ext uri="{9D8B030D-6E8A-4147-A177-3AD203B41FA5}">
                      <a16:colId xmlns:a16="http://schemas.microsoft.com/office/drawing/2014/main" val="425199373"/>
                    </a:ext>
                  </a:extLst>
                </a:gridCol>
                <a:gridCol w="2000867">
                  <a:extLst>
                    <a:ext uri="{9D8B030D-6E8A-4147-A177-3AD203B41FA5}">
                      <a16:colId xmlns:a16="http://schemas.microsoft.com/office/drawing/2014/main" val="2248204903"/>
                    </a:ext>
                  </a:extLst>
                </a:gridCol>
                <a:gridCol w="5722686">
                  <a:extLst>
                    <a:ext uri="{9D8B030D-6E8A-4147-A177-3AD203B41FA5}">
                      <a16:colId xmlns:a16="http://schemas.microsoft.com/office/drawing/2014/main" val="3033807320"/>
                    </a:ext>
                  </a:extLst>
                </a:gridCol>
              </a:tblGrid>
              <a:tr h="150781">
                <a:tc>
                  <a:txBody>
                    <a:bodyPr/>
                    <a:lstStyle/>
                    <a:p>
                      <a:r>
                        <a:rPr lang="es-PE" sz="800">
                          <a:effectLst/>
                        </a:rPr>
                        <a:t>Item</a:t>
                      </a:r>
                      <a:endParaRPr lang="es-E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313" marR="28313" marT="0" marB="0"/>
                </a:tc>
                <a:tc>
                  <a:txBody>
                    <a:bodyPr/>
                    <a:lstStyle/>
                    <a:p>
                      <a:r>
                        <a:rPr lang="es-PE" sz="800">
                          <a:effectLst/>
                        </a:rPr>
                        <a:t>Clase Entity</a:t>
                      </a:r>
                      <a:endParaRPr lang="es-E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313" marR="28313" marT="0" marB="0"/>
                </a:tc>
                <a:tc>
                  <a:txBody>
                    <a:bodyPr/>
                    <a:lstStyle/>
                    <a:p>
                      <a:r>
                        <a:rPr lang="es-PE" sz="800">
                          <a:effectLst/>
                        </a:rPr>
                        <a:t>Descripción</a:t>
                      </a:r>
                      <a:endParaRPr lang="es-E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313" marR="28313" marT="0" marB="0"/>
                </a:tc>
                <a:extLst>
                  <a:ext uri="{0D108BD9-81ED-4DB2-BD59-A6C34878D82A}">
                    <a16:rowId xmlns:a16="http://schemas.microsoft.com/office/drawing/2014/main" val="1857946937"/>
                  </a:ext>
                </a:extLst>
              </a:tr>
              <a:tr h="251669">
                <a:tc>
                  <a:txBody>
                    <a:bodyPr/>
                    <a:lstStyle/>
                    <a:p>
                      <a:r>
                        <a:rPr lang="es-PE" sz="800">
                          <a:effectLst/>
                        </a:rPr>
                        <a:t>CE_01</a:t>
                      </a:r>
                      <a:endParaRPr lang="es-E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313" marR="28313" marT="0" marB="0"/>
                </a:tc>
                <a:tc>
                  <a:txBody>
                    <a:bodyPr/>
                    <a:lstStyle/>
                    <a:p>
                      <a:r>
                        <a:rPr lang="es-ES" sz="800">
                          <a:effectLst/>
                        </a:rPr>
                        <a:t>Usuario</a:t>
                      </a:r>
                      <a:endParaRPr lang="es-E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313" marR="28313" marT="0" marB="0"/>
                </a:tc>
                <a:tc>
                  <a:txBody>
                    <a:bodyPr/>
                    <a:lstStyle/>
                    <a:p>
                      <a:r>
                        <a:rPr lang="es-ES" sz="800">
                          <a:effectLst/>
                        </a:rPr>
                        <a:t>Representa a los usuarios del sistema, con atributos como ID, nombre de usuario, contraseña, rol, correo electrónico, etc.</a:t>
                      </a:r>
                      <a:endParaRPr lang="es-E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313" marR="28313" marT="0" marB="0"/>
                </a:tc>
                <a:extLst>
                  <a:ext uri="{0D108BD9-81ED-4DB2-BD59-A6C34878D82A}">
                    <a16:rowId xmlns:a16="http://schemas.microsoft.com/office/drawing/2014/main" val="4142243319"/>
                  </a:ext>
                </a:extLst>
              </a:tr>
              <a:tr h="314586">
                <a:tc>
                  <a:txBody>
                    <a:bodyPr/>
                    <a:lstStyle/>
                    <a:p>
                      <a:r>
                        <a:rPr lang="es-PE" sz="800">
                          <a:effectLst/>
                        </a:rPr>
                        <a:t>CE_02</a:t>
                      </a:r>
                      <a:endParaRPr lang="es-E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313" marR="28313" marT="0" marB="0"/>
                </a:tc>
                <a:tc>
                  <a:txBody>
                    <a:bodyPr/>
                    <a:lstStyle/>
                    <a:p>
                      <a:r>
                        <a:rPr lang="es-ES" sz="800">
                          <a:effectLst/>
                        </a:rPr>
                        <a:t>Contrata</a:t>
                      </a:r>
                      <a:endParaRPr lang="es-E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313" marR="28313" marT="0" marB="0"/>
                </a:tc>
                <a:tc>
                  <a:txBody>
                    <a:bodyPr/>
                    <a:lstStyle/>
                    <a:p>
                      <a:r>
                        <a:rPr lang="es-ES" sz="800">
                          <a:effectLst/>
                        </a:rPr>
                        <a:t>Representa a las empresas contratistas asociadas a los expedientes, con atributos como ID de contrata, nombre de contrata, código de proyecto, etc.</a:t>
                      </a:r>
                      <a:endParaRPr lang="es-E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313" marR="28313" marT="0" marB="0"/>
                </a:tc>
                <a:extLst>
                  <a:ext uri="{0D108BD9-81ED-4DB2-BD59-A6C34878D82A}">
                    <a16:rowId xmlns:a16="http://schemas.microsoft.com/office/drawing/2014/main" val="440212857"/>
                  </a:ext>
                </a:extLst>
              </a:tr>
              <a:tr h="377503">
                <a:tc>
                  <a:txBody>
                    <a:bodyPr/>
                    <a:lstStyle/>
                    <a:p>
                      <a:r>
                        <a:rPr lang="es-PE" sz="800">
                          <a:effectLst/>
                        </a:rPr>
                        <a:t>CE_03</a:t>
                      </a:r>
                      <a:endParaRPr lang="es-E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313" marR="28313" marT="0" marB="0"/>
                </a:tc>
                <a:tc>
                  <a:txBody>
                    <a:bodyPr/>
                    <a:lstStyle/>
                    <a:p>
                      <a:r>
                        <a:rPr lang="es-ES" sz="800">
                          <a:effectLst/>
                        </a:rPr>
                        <a:t>Expediente</a:t>
                      </a:r>
                      <a:endParaRPr lang="es-E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313" marR="28313" marT="0" marB="0"/>
                </a:tc>
                <a:tc>
                  <a:txBody>
                    <a:bodyPr/>
                    <a:lstStyle/>
                    <a:p>
                      <a:r>
                        <a:rPr lang="es-ES" sz="800">
                          <a:effectLst/>
                        </a:rPr>
                        <a:t>Representa los expedientes que se gestionan en el sistema, con atributos como ID de expediente, nombre de proyecto, número de expediente, estado, fecha de creación, etc.</a:t>
                      </a:r>
                      <a:endParaRPr lang="es-E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313" marR="28313" marT="0" marB="0"/>
                </a:tc>
                <a:extLst>
                  <a:ext uri="{0D108BD9-81ED-4DB2-BD59-A6C34878D82A}">
                    <a16:rowId xmlns:a16="http://schemas.microsoft.com/office/drawing/2014/main" val="1747462534"/>
                  </a:ext>
                </a:extLst>
              </a:tr>
              <a:tr h="629172">
                <a:tc>
                  <a:txBody>
                    <a:bodyPr/>
                    <a:lstStyle/>
                    <a:p>
                      <a:r>
                        <a:rPr lang="es-PE" sz="800">
                          <a:effectLst/>
                        </a:rPr>
                        <a:t>CE_04</a:t>
                      </a:r>
                      <a:endParaRPr lang="es-E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313" marR="28313" marT="0" marB="0"/>
                </a:tc>
                <a:tc>
                  <a:txBody>
                    <a:bodyPr/>
                    <a:lstStyle/>
                    <a:p>
                      <a:r>
                        <a:rPr lang="es-ES" sz="800">
                          <a:effectLst/>
                        </a:rPr>
                        <a:t>Documento</a:t>
                      </a:r>
                      <a:endParaRPr lang="es-E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313" marR="28313" marT="0" marB="0"/>
                </a:tc>
                <a:tc>
                  <a:txBody>
                    <a:bodyPr/>
                    <a:lstStyle/>
                    <a:p>
                      <a:r>
                        <a:rPr lang="es-ES" sz="800">
                          <a:effectLst/>
                        </a:rPr>
                        <a:t>Representa los documentos asociados a los expedientes, con atributos como ID de documento, nombre, tipo, contenido, etc.</a:t>
                      </a:r>
                    </a:p>
                    <a:p>
                      <a:r>
                        <a:rPr lang="es-ES" sz="800">
                          <a:effectLst/>
                        </a:rPr>
                        <a:t>Validador: Representa a los validadores que revisan y validan los expedientes, con atributos como ID de validador, nombre, rol, etc.</a:t>
                      </a:r>
                    </a:p>
                    <a:p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313" marR="28313" marT="0" marB="0"/>
                </a:tc>
                <a:extLst>
                  <a:ext uri="{0D108BD9-81ED-4DB2-BD59-A6C34878D82A}">
                    <a16:rowId xmlns:a16="http://schemas.microsoft.com/office/drawing/2014/main" val="844780796"/>
                  </a:ext>
                </a:extLst>
              </a:tr>
              <a:tr h="440420">
                <a:tc>
                  <a:txBody>
                    <a:bodyPr/>
                    <a:lstStyle/>
                    <a:p>
                      <a:r>
                        <a:rPr lang="es-PE" sz="800">
                          <a:effectLst/>
                        </a:rPr>
                        <a:t>CE_05</a:t>
                      </a:r>
                      <a:endParaRPr lang="es-E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313" marR="28313" marT="0" marB="0"/>
                </a:tc>
                <a:tc>
                  <a:txBody>
                    <a:bodyPr/>
                    <a:lstStyle/>
                    <a:p>
                      <a:r>
                        <a:rPr lang="es-ES" sz="800">
                          <a:effectLst/>
                        </a:rPr>
                        <a:t>Validación</a:t>
                      </a:r>
                      <a:endParaRPr lang="es-E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313" marR="28313" marT="0" marB="0"/>
                </a:tc>
                <a:tc>
                  <a:txBody>
                    <a:bodyPr/>
                    <a:lstStyle/>
                    <a:p>
                      <a:r>
                        <a:rPr lang="es-ES" sz="800">
                          <a:effectLst/>
                        </a:rPr>
                        <a:t>Representa las validaciones realizadas por los validadores sobre los expedientes, con atributos como ID de validación, estado de validación, observaciones, fecha de validación, etc.</a:t>
                      </a:r>
                      <a:endParaRPr lang="es-E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313" marR="28313" marT="0" marB="0"/>
                </a:tc>
                <a:extLst>
                  <a:ext uri="{0D108BD9-81ED-4DB2-BD59-A6C34878D82A}">
                    <a16:rowId xmlns:a16="http://schemas.microsoft.com/office/drawing/2014/main" val="1720395960"/>
                  </a:ext>
                </a:extLst>
              </a:tr>
              <a:tr h="251669">
                <a:tc>
                  <a:txBody>
                    <a:bodyPr/>
                    <a:lstStyle/>
                    <a:p>
                      <a:r>
                        <a:rPr lang="es-PE" sz="800">
                          <a:effectLst/>
                        </a:rPr>
                        <a:t>CE_06</a:t>
                      </a:r>
                      <a:endParaRPr lang="es-E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313" marR="28313" marT="0" marB="0"/>
                </a:tc>
                <a:tc>
                  <a:txBody>
                    <a:bodyPr/>
                    <a:lstStyle/>
                    <a:p>
                      <a:r>
                        <a:rPr lang="es-ES" sz="800">
                          <a:effectLst/>
                        </a:rPr>
                        <a:t>Archivo</a:t>
                      </a:r>
                      <a:endParaRPr lang="es-E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313" marR="28313" marT="0" marB="0"/>
                </a:tc>
                <a:tc>
                  <a:txBody>
                    <a:bodyPr/>
                    <a:lstStyle/>
                    <a:p>
                      <a:r>
                        <a:rPr lang="es-ES" sz="800">
                          <a:effectLst/>
                        </a:rPr>
                        <a:t>Representa los archivos adjuntos a los expedientes, con atributos como ID de archivo, nombre de archivo, contenido, etc.</a:t>
                      </a:r>
                      <a:endParaRPr lang="es-E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313" marR="28313" marT="0" marB="0"/>
                </a:tc>
                <a:extLst>
                  <a:ext uri="{0D108BD9-81ED-4DB2-BD59-A6C34878D82A}">
                    <a16:rowId xmlns:a16="http://schemas.microsoft.com/office/drawing/2014/main" val="518879037"/>
                  </a:ext>
                </a:extLst>
              </a:tr>
              <a:tr h="314586">
                <a:tc>
                  <a:txBody>
                    <a:bodyPr/>
                    <a:lstStyle/>
                    <a:p>
                      <a:r>
                        <a:rPr lang="es-PE" sz="800">
                          <a:effectLst/>
                        </a:rPr>
                        <a:t>CE_07</a:t>
                      </a:r>
                      <a:endParaRPr lang="es-E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313" marR="28313" marT="0" marB="0"/>
                </a:tc>
                <a:tc>
                  <a:txBody>
                    <a:bodyPr/>
                    <a:lstStyle/>
                    <a:p>
                      <a:r>
                        <a:rPr lang="es-ES" sz="800">
                          <a:effectLst/>
                        </a:rPr>
                        <a:t>Provisión</a:t>
                      </a:r>
                      <a:endParaRPr lang="es-E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313" marR="28313" marT="0" marB="0"/>
                </a:tc>
                <a:tc>
                  <a:txBody>
                    <a:bodyPr/>
                    <a:lstStyle/>
                    <a:p>
                      <a:r>
                        <a:rPr lang="es-ES" sz="800">
                          <a:effectLst/>
                        </a:rPr>
                        <a:t>Representa las provisiones asociadas a los expedientes, con atributos como ID de provisión, porcentaje de provisión, estado de provisión, fecha de provisión, etc.</a:t>
                      </a:r>
                      <a:endParaRPr lang="es-E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313" marR="28313" marT="0" marB="0"/>
                </a:tc>
                <a:extLst>
                  <a:ext uri="{0D108BD9-81ED-4DB2-BD59-A6C34878D82A}">
                    <a16:rowId xmlns:a16="http://schemas.microsoft.com/office/drawing/2014/main" val="3152528387"/>
                  </a:ext>
                </a:extLst>
              </a:tr>
              <a:tr h="377503">
                <a:tc>
                  <a:txBody>
                    <a:bodyPr/>
                    <a:lstStyle/>
                    <a:p>
                      <a:r>
                        <a:rPr lang="es-PE" sz="800">
                          <a:effectLst/>
                        </a:rPr>
                        <a:t>CE_08</a:t>
                      </a:r>
                      <a:endParaRPr lang="es-E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313" marR="28313" marT="0" marB="0"/>
                </a:tc>
                <a:tc>
                  <a:txBody>
                    <a:bodyPr/>
                    <a:lstStyle/>
                    <a:p>
                      <a:r>
                        <a:rPr lang="es-ES" sz="800">
                          <a:effectLst/>
                        </a:rPr>
                        <a:t>Notificación</a:t>
                      </a:r>
                      <a:endParaRPr lang="es-E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313" marR="28313" marT="0" marB="0"/>
                </a:tc>
                <a:tc>
                  <a:txBody>
                    <a:bodyPr/>
                    <a:lstStyle/>
                    <a:p>
                      <a:r>
                        <a:rPr lang="es-ES" sz="800">
                          <a:effectLst/>
                        </a:rPr>
                        <a:t>Representa las notificaciones enviadas a los usuarios del sistema, con atributos como ID de notificación, mensaje de notificación, fecha de notificación, etc.</a:t>
                      </a:r>
                      <a:endParaRPr lang="es-E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313" marR="28313" marT="0" marB="0"/>
                </a:tc>
                <a:extLst>
                  <a:ext uri="{0D108BD9-81ED-4DB2-BD59-A6C34878D82A}">
                    <a16:rowId xmlns:a16="http://schemas.microsoft.com/office/drawing/2014/main" val="1873822853"/>
                  </a:ext>
                </a:extLst>
              </a:tr>
              <a:tr h="251669">
                <a:tc>
                  <a:txBody>
                    <a:bodyPr/>
                    <a:lstStyle/>
                    <a:p>
                      <a:r>
                        <a:rPr lang="es-PE" sz="800">
                          <a:effectLst/>
                        </a:rPr>
                        <a:t>CE_09</a:t>
                      </a:r>
                      <a:endParaRPr lang="es-E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313" marR="28313" marT="0" marB="0"/>
                </a:tc>
                <a:tc>
                  <a:txBody>
                    <a:bodyPr/>
                    <a:lstStyle/>
                    <a:p>
                      <a:r>
                        <a:rPr lang="es-ES" sz="800">
                          <a:effectLst/>
                        </a:rPr>
                        <a:t>Configuración del Sistema</a:t>
                      </a:r>
                      <a:endParaRPr lang="es-E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313" marR="28313" marT="0" marB="0"/>
                </a:tc>
                <a:tc>
                  <a:txBody>
                    <a:bodyPr/>
                    <a:lstStyle/>
                    <a:p>
                      <a:r>
                        <a:rPr lang="es-ES" sz="800">
                          <a:effectLst/>
                        </a:rPr>
                        <a:t>Representa las configuraciones globales del sistema, con atributos como ID de configuración, valores de configuración, etc.</a:t>
                      </a:r>
                      <a:endParaRPr lang="es-E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313" marR="28313" marT="0" marB="0"/>
                </a:tc>
                <a:extLst>
                  <a:ext uri="{0D108BD9-81ED-4DB2-BD59-A6C34878D82A}">
                    <a16:rowId xmlns:a16="http://schemas.microsoft.com/office/drawing/2014/main" val="214499934"/>
                  </a:ext>
                </a:extLst>
              </a:tr>
              <a:tr h="314586">
                <a:tc>
                  <a:txBody>
                    <a:bodyPr/>
                    <a:lstStyle/>
                    <a:p>
                      <a:r>
                        <a:rPr lang="es-PE" sz="800">
                          <a:effectLst/>
                        </a:rPr>
                        <a:t>CE_10</a:t>
                      </a:r>
                      <a:endParaRPr lang="es-E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313" marR="28313" marT="0" marB="0"/>
                </a:tc>
                <a:tc>
                  <a:txBody>
                    <a:bodyPr/>
                    <a:lstStyle/>
                    <a:p>
                      <a:r>
                        <a:rPr lang="es-ES" sz="800">
                          <a:effectLst/>
                        </a:rPr>
                        <a:t>Orden de Compra (OC)</a:t>
                      </a:r>
                      <a:endParaRPr lang="es-E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313" marR="28313" marT="0" marB="0"/>
                </a:tc>
                <a:tc>
                  <a:txBody>
                    <a:bodyPr/>
                    <a:lstStyle/>
                    <a:p>
                      <a:r>
                        <a:rPr lang="es-ES" sz="800" dirty="0">
                          <a:effectLst/>
                        </a:rPr>
                        <a:t>Representa las Órdenes de Compra asociadas a los expedientes, con atributos como ID de OC, fecha de emisión, detalle de la compra, etc.</a:t>
                      </a:r>
                      <a:endParaRPr lang="es-E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313" marR="28313" marT="0" marB="0"/>
                </a:tc>
                <a:extLst>
                  <a:ext uri="{0D108BD9-81ED-4DB2-BD59-A6C34878D82A}">
                    <a16:rowId xmlns:a16="http://schemas.microsoft.com/office/drawing/2014/main" val="1369409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5981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91B475-9361-4E5C-B1F0-E9B102371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Diagrama de clases    </a:t>
            </a:r>
            <a:br>
              <a:rPr lang="es-ES" dirty="0"/>
            </a:b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C4D5C9C-7C59-46FA-AC7E-3CF770A45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020" y="2038592"/>
            <a:ext cx="5284155" cy="445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586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EB8537-FE0E-4891-AAD2-6006626C0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DIAGRAMA DE ENTIDAD RELACION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5E2F20D-E6C6-4143-AE8F-F1501927F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596" y="2104529"/>
            <a:ext cx="4691179" cy="422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830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85F7EE-2D94-406C-A62A-9D8EBCD5B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BASE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CCB106-4FA2-424D-9D92-7671A59E6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" y="2032000"/>
            <a:ext cx="11726334" cy="4665133"/>
          </a:xfrm>
        </p:spPr>
        <p:txBody>
          <a:bodyPr numCol="8" spcCol="108000">
            <a:normAutofit fontScale="25000" lnSpcReduction="20000"/>
          </a:bodyPr>
          <a:lstStyle/>
          <a:p>
            <a:r>
              <a:rPr lang="es-ES" b="1" dirty="0"/>
              <a:t>CREATE DATABASE cicsav1db</a:t>
            </a:r>
            <a:r>
              <a:rPr lang="es-ES" dirty="0"/>
              <a:t>;</a:t>
            </a:r>
          </a:p>
          <a:p>
            <a:br>
              <a:rPr lang="es-ES" dirty="0"/>
            </a:br>
            <a:r>
              <a:rPr lang="es-ES" dirty="0"/>
              <a:t>USE cicsav1db;</a:t>
            </a:r>
          </a:p>
          <a:p>
            <a:br>
              <a:rPr lang="es-ES" dirty="0"/>
            </a:br>
            <a:r>
              <a:rPr lang="es-ES" dirty="0"/>
              <a:t>-- Tabla de Contratas</a:t>
            </a:r>
          </a:p>
          <a:p>
            <a:r>
              <a:rPr lang="es-ES" dirty="0"/>
              <a:t>CREATE TABLE Contratas (</a:t>
            </a:r>
          </a:p>
          <a:p>
            <a:r>
              <a:rPr lang="es-ES" dirty="0"/>
              <a:t>    </a:t>
            </a:r>
            <a:r>
              <a:rPr lang="es-ES" dirty="0" err="1"/>
              <a:t>ID_Contrata</a:t>
            </a:r>
            <a:r>
              <a:rPr lang="es-ES" dirty="0"/>
              <a:t> INT PRIMARY KEY AUTO_INCREMENT,</a:t>
            </a:r>
          </a:p>
          <a:p>
            <a:r>
              <a:rPr lang="es-ES" dirty="0"/>
              <a:t>    </a:t>
            </a:r>
            <a:r>
              <a:rPr lang="es-ES" dirty="0" err="1"/>
              <a:t>Nombre_Contrata</a:t>
            </a:r>
            <a:r>
              <a:rPr lang="es-ES" dirty="0"/>
              <a:t> VARCHAR(255),</a:t>
            </a:r>
          </a:p>
          <a:p>
            <a:r>
              <a:rPr lang="es-ES" dirty="0"/>
              <a:t>    </a:t>
            </a:r>
            <a:r>
              <a:rPr lang="es-ES" dirty="0" err="1"/>
              <a:t>RUC_Contrata</a:t>
            </a:r>
            <a:r>
              <a:rPr lang="es-ES" dirty="0"/>
              <a:t> VARCHAR(20),</a:t>
            </a:r>
          </a:p>
          <a:p>
            <a:r>
              <a:rPr lang="es-ES" dirty="0"/>
              <a:t>    </a:t>
            </a:r>
            <a:r>
              <a:rPr lang="es-ES" dirty="0" err="1"/>
              <a:t>Telefono_Contrata</a:t>
            </a:r>
            <a:r>
              <a:rPr lang="es-ES" dirty="0"/>
              <a:t> VARCHAR(20),</a:t>
            </a:r>
          </a:p>
          <a:p>
            <a:r>
              <a:rPr lang="es-ES" dirty="0"/>
              <a:t>    </a:t>
            </a:r>
            <a:r>
              <a:rPr lang="es-ES" dirty="0" err="1"/>
              <a:t>Direccion_Contrata</a:t>
            </a:r>
            <a:r>
              <a:rPr lang="es-ES" dirty="0"/>
              <a:t> VARCHAR(255),</a:t>
            </a:r>
          </a:p>
          <a:p>
            <a:r>
              <a:rPr lang="es-ES" dirty="0"/>
              <a:t>    </a:t>
            </a:r>
            <a:r>
              <a:rPr lang="es-ES" dirty="0" err="1"/>
              <a:t>Ciudad_Contrata</a:t>
            </a:r>
            <a:r>
              <a:rPr lang="es-ES" dirty="0"/>
              <a:t> VARCHAR(100),</a:t>
            </a:r>
          </a:p>
          <a:p>
            <a:r>
              <a:rPr lang="es-ES" dirty="0"/>
              <a:t>    </a:t>
            </a:r>
            <a:r>
              <a:rPr lang="es-ES" dirty="0" err="1"/>
              <a:t>Estado_Contrata</a:t>
            </a:r>
            <a:r>
              <a:rPr lang="es-ES" dirty="0"/>
              <a:t> VARCHAR(100),</a:t>
            </a:r>
          </a:p>
          <a:p>
            <a:r>
              <a:rPr lang="es-ES" dirty="0"/>
              <a:t>    </a:t>
            </a:r>
            <a:r>
              <a:rPr lang="es-ES" dirty="0" err="1"/>
              <a:t>Porcentaje_Facturar</a:t>
            </a:r>
            <a:r>
              <a:rPr lang="es-ES" dirty="0"/>
              <a:t> DECIMAL(5, 2),</a:t>
            </a:r>
          </a:p>
          <a:p>
            <a:r>
              <a:rPr lang="es-ES" dirty="0"/>
              <a:t>    </a:t>
            </a:r>
            <a:r>
              <a:rPr lang="es-ES" dirty="0" err="1"/>
              <a:t>Avance_Validacion</a:t>
            </a:r>
            <a:r>
              <a:rPr lang="es-ES" dirty="0"/>
              <a:t> DECIMAL(5, 2)</a:t>
            </a:r>
          </a:p>
          <a:p>
            <a:r>
              <a:rPr lang="es-ES" dirty="0"/>
              <a:t>);</a:t>
            </a:r>
          </a:p>
          <a:p>
            <a:br>
              <a:rPr lang="es-ES" dirty="0"/>
            </a:br>
            <a:r>
              <a:rPr lang="es-ES" dirty="0"/>
              <a:t>-- Tabla de Roles</a:t>
            </a:r>
          </a:p>
          <a:p>
            <a:r>
              <a:rPr lang="es-ES" dirty="0"/>
              <a:t>CREATE TABLE Roles (</a:t>
            </a:r>
          </a:p>
          <a:p>
            <a:r>
              <a:rPr lang="es-ES" dirty="0"/>
              <a:t>    </a:t>
            </a:r>
            <a:r>
              <a:rPr lang="es-ES" dirty="0" err="1"/>
              <a:t>ID_Rol</a:t>
            </a:r>
            <a:r>
              <a:rPr lang="es-ES" dirty="0"/>
              <a:t> INT PRIMARY KEY AUTO_INCREMENT,</a:t>
            </a:r>
          </a:p>
          <a:p>
            <a:r>
              <a:rPr lang="es-ES" dirty="0"/>
              <a:t>    </a:t>
            </a:r>
            <a:r>
              <a:rPr lang="es-ES" dirty="0" err="1"/>
              <a:t>Nombre_Rol</a:t>
            </a:r>
            <a:r>
              <a:rPr lang="es-ES" dirty="0"/>
              <a:t> VARCHAR(50),</a:t>
            </a:r>
          </a:p>
          <a:p>
            <a:r>
              <a:rPr lang="es-ES" dirty="0"/>
              <a:t>    </a:t>
            </a:r>
            <a:r>
              <a:rPr lang="es-ES" dirty="0" err="1"/>
              <a:t>Descripcion_Rol</a:t>
            </a:r>
            <a:r>
              <a:rPr lang="es-ES" dirty="0"/>
              <a:t> TEXT</a:t>
            </a:r>
          </a:p>
          <a:p>
            <a:r>
              <a:rPr lang="es-ES" dirty="0"/>
              <a:t>);</a:t>
            </a:r>
          </a:p>
          <a:p>
            <a:br>
              <a:rPr lang="es-ES" dirty="0"/>
            </a:br>
            <a:r>
              <a:rPr lang="es-ES" dirty="0"/>
              <a:t>CREATE TABLE </a:t>
            </a:r>
            <a:r>
              <a:rPr lang="es-ES" dirty="0" err="1"/>
              <a:t>PersonasRegistradas</a:t>
            </a:r>
            <a:r>
              <a:rPr lang="es-ES" dirty="0"/>
              <a:t> (</a:t>
            </a:r>
          </a:p>
          <a:p>
            <a:r>
              <a:rPr lang="es-ES" dirty="0"/>
              <a:t>    </a:t>
            </a:r>
            <a:r>
              <a:rPr lang="es-ES" dirty="0" err="1"/>
              <a:t>ID_Persona</a:t>
            </a:r>
            <a:r>
              <a:rPr lang="es-ES" dirty="0"/>
              <a:t> INT PRIMARY KEY AUTO_INCREMENT,</a:t>
            </a:r>
          </a:p>
          <a:p>
            <a:r>
              <a:rPr lang="es-ES" dirty="0"/>
              <a:t>    Nombre VARCHAR(100),</a:t>
            </a:r>
          </a:p>
          <a:p>
            <a:r>
              <a:rPr lang="es-ES" dirty="0"/>
              <a:t>    Apellido VARCHAR(100),</a:t>
            </a:r>
          </a:p>
          <a:p>
            <a:r>
              <a:rPr lang="es-ES" dirty="0"/>
              <a:t>    Correo VARCHAR(255),</a:t>
            </a:r>
          </a:p>
          <a:p>
            <a:r>
              <a:rPr lang="es-ES" dirty="0"/>
              <a:t>    </a:t>
            </a:r>
            <a:r>
              <a:rPr lang="es-ES" dirty="0" err="1"/>
              <a:t>Telefono</a:t>
            </a:r>
            <a:r>
              <a:rPr lang="es-ES" dirty="0"/>
              <a:t> VARCHAR(20),</a:t>
            </a:r>
          </a:p>
          <a:p>
            <a:r>
              <a:rPr lang="es-ES" dirty="0"/>
              <a:t>    </a:t>
            </a:r>
            <a:r>
              <a:rPr lang="es-ES" dirty="0" err="1"/>
              <a:t>Fecha_Registro</a:t>
            </a:r>
            <a:r>
              <a:rPr lang="es-ES" dirty="0"/>
              <a:t> TIMESTAMP DEFAULT CURRENT_TIMESTAMP</a:t>
            </a:r>
          </a:p>
          <a:p>
            <a:r>
              <a:rPr lang="es-ES" dirty="0"/>
              <a:t>);</a:t>
            </a:r>
          </a:p>
          <a:p>
            <a:br>
              <a:rPr lang="es-ES" dirty="0"/>
            </a:br>
            <a:br>
              <a:rPr lang="es-ES" dirty="0"/>
            </a:br>
            <a:r>
              <a:rPr lang="es-ES" dirty="0"/>
              <a:t>-- Tabla de </a:t>
            </a:r>
            <a:r>
              <a:rPr lang="es-ES" dirty="0" err="1"/>
              <a:t>Estado_Expediente</a:t>
            </a:r>
            <a:endParaRPr lang="es-ES" dirty="0"/>
          </a:p>
          <a:p>
            <a:r>
              <a:rPr lang="es-ES" dirty="0"/>
              <a:t>CREATE TABLE </a:t>
            </a:r>
            <a:r>
              <a:rPr lang="es-ES" dirty="0" err="1"/>
              <a:t>Estado_Expediente</a:t>
            </a:r>
            <a:r>
              <a:rPr lang="es-ES" dirty="0"/>
              <a:t> (</a:t>
            </a:r>
          </a:p>
          <a:p>
            <a:r>
              <a:rPr lang="es-ES" dirty="0"/>
              <a:t>    </a:t>
            </a:r>
            <a:r>
              <a:rPr lang="es-ES" dirty="0" err="1"/>
              <a:t>ID_Estado_Expediente</a:t>
            </a:r>
            <a:r>
              <a:rPr lang="es-ES" dirty="0"/>
              <a:t> INT PRIMARY KEY AUTO_INCREMENT,</a:t>
            </a:r>
          </a:p>
          <a:p>
            <a:r>
              <a:rPr lang="es-ES" dirty="0"/>
              <a:t>    </a:t>
            </a:r>
            <a:r>
              <a:rPr lang="es-ES" dirty="0" err="1"/>
              <a:t>Nombre_Estado</a:t>
            </a:r>
            <a:r>
              <a:rPr lang="es-ES" dirty="0"/>
              <a:t> VARCHAR(50),</a:t>
            </a:r>
          </a:p>
          <a:p>
            <a:r>
              <a:rPr lang="es-ES" dirty="0"/>
              <a:t>    </a:t>
            </a:r>
            <a:r>
              <a:rPr lang="es-ES" dirty="0" err="1"/>
              <a:t>Descripcion_Estado</a:t>
            </a:r>
            <a:r>
              <a:rPr lang="es-ES" dirty="0"/>
              <a:t> TEXT</a:t>
            </a:r>
          </a:p>
          <a:p>
            <a:r>
              <a:rPr lang="es-ES" dirty="0"/>
              <a:t>);</a:t>
            </a:r>
          </a:p>
          <a:p>
            <a:br>
              <a:rPr lang="es-ES" dirty="0"/>
            </a:br>
            <a:r>
              <a:rPr lang="es-ES" dirty="0"/>
              <a:t>CREATE TABLE Usuarios (</a:t>
            </a:r>
          </a:p>
          <a:p>
            <a:r>
              <a:rPr lang="es-ES" dirty="0"/>
              <a:t>    </a:t>
            </a:r>
            <a:r>
              <a:rPr lang="es-ES" dirty="0" err="1"/>
              <a:t>ID_Usuario</a:t>
            </a:r>
            <a:r>
              <a:rPr lang="es-ES" dirty="0"/>
              <a:t> INT PRIMARY KEY AUTO_INCREMENT,</a:t>
            </a:r>
          </a:p>
          <a:p>
            <a:r>
              <a:rPr lang="es-ES" dirty="0"/>
              <a:t>    </a:t>
            </a:r>
            <a:r>
              <a:rPr lang="es-ES" dirty="0" err="1"/>
              <a:t>ID_Persona</a:t>
            </a:r>
            <a:r>
              <a:rPr lang="es-ES" dirty="0"/>
              <a:t> INT UNIQUE,</a:t>
            </a:r>
          </a:p>
          <a:p>
            <a:r>
              <a:rPr lang="es-ES" dirty="0"/>
              <a:t>    </a:t>
            </a:r>
            <a:r>
              <a:rPr lang="es-ES" dirty="0" err="1"/>
              <a:t>Nombre_Usuario</a:t>
            </a:r>
            <a:r>
              <a:rPr lang="es-ES" dirty="0"/>
              <a:t> VARCHAR(50) UNIQUE,</a:t>
            </a:r>
          </a:p>
          <a:p>
            <a:r>
              <a:rPr lang="es-ES" dirty="0"/>
              <a:t>    Contraseña VARCHAR(255),</a:t>
            </a:r>
          </a:p>
          <a:p>
            <a:r>
              <a:rPr lang="es-ES" dirty="0"/>
              <a:t>    </a:t>
            </a:r>
            <a:r>
              <a:rPr lang="es-ES" dirty="0" err="1"/>
              <a:t>Fecha_Inicio</a:t>
            </a:r>
            <a:r>
              <a:rPr lang="es-ES" dirty="0"/>
              <a:t> DATE,</a:t>
            </a:r>
          </a:p>
          <a:p>
            <a:r>
              <a:rPr lang="es-ES" dirty="0"/>
              <a:t>    FOREIGN KEY (</a:t>
            </a:r>
            <a:r>
              <a:rPr lang="es-ES" dirty="0" err="1"/>
              <a:t>ID_Persona</a:t>
            </a:r>
            <a:r>
              <a:rPr lang="es-ES" dirty="0"/>
              <a:t>) REFERENCES </a:t>
            </a:r>
            <a:r>
              <a:rPr lang="es-ES" dirty="0" err="1"/>
              <a:t>PersonasRegistradas</a:t>
            </a:r>
            <a:r>
              <a:rPr lang="es-ES" dirty="0"/>
              <a:t>(</a:t>
            </a:r>
            <a:r>
              <a:rPr lang="es-ES" dirty="0" err="1"/>
              <a:t>ID_Persona</a:t>
            </a:r>
            <a:r>
              <a:rPr lang="es-ES" dirty="0"/>
              <a:t>)</a:t>
            </a:r>
          </a:p>
          <a:p>
            <a:r>
              <a:rPr lang="es-ES" dirty="0"/>
              <a:t>);</a:t>
            </a:r>
          </a:p>
          <a:p>
            <a:br>
              <a:rPr lang="es-ES" dirty="0"/>
            </a:br>
            <a:r>
              <a:rPr lang="es-ES" dirty="0"/>
              <a:t>CREATE TABLE </a:t>
            </a:r>
            <a:r>
              <a:rPr lang="es-ES" dirty="0" err="1"/>
              <a:t>Asignacion_Roles</a:t>
            </a:r>
            <a:r>
              <a:rPr lang="es-ES" dirty="0"/>
              <a:t> (</a:t>
            </a:r>
          </a:p>
          <a:p>
            <a:r>
              <a:rPr lang="es-ES" dirty="0"/>
              <a:t>    </a:t>
            </a:r>
            <a:r>
              <a:rPr lang="es-ES" dirty="0" err="1"/>
              <a:t>ID_Asignacion_Rol</a:t>
            </a:r>
            <a:r>
              <a:rPr lang="es-ES" dirty="0"/>
              <a:t> INT PRIMARY KEY AUTO_INCREMENT,</a:t>
            </a:r>
          </a:p>
          <a:p>
            <a:r>
              <a:rPr lang="es-ES" dirty="0"/>
              <a:t>    </a:t>
            </a:r>
            <a:r>
              <a:rPr lang="es-ES" dirty="0" err="1"/>
              <a:t>ID_Usuario</a:t>
            </a:r>
            <a:r>
              <a:rPr lang="es-ES" dirty="0"/>
              <a:t> INT,</a:t>
            </a:r>
          </a:p>
          <a:p>
            <a:r>
              <a:rPr lang="es-ES" dirty="0"/>
              <a:t>    </a:t>
            </a:r>
            <a:r>
              <a:rPr lang="es-ES" dirty="0" err="1"/>
              <a:t>ID_Rol</a:t>
            </a:r>
            <a:r>
              <a:rPr lang="es-ES" dirty="0"/>
              <a:t> INT,</a:t>
            </a:r>
          </a:p>
          <a:p>
            <a:r>
              <a:rPr lang="es-ES" dirty="0"/>
              <a:t>    FOREIGN KEY (</a:t>
            </a:r>
            <a:r>
              <a:rPr lang="es-ES" dirty="0" err="1"/>
              <a:t>ID_Usuario</a:t>
            </a:r>
            <a:r>
              <a:rPr lang="es-ES" dirty="0"/>
              <a:t>) REFERENCES Usuarios(</a:t>
            </a:r>
            <a:r>
              <a:rPr lang="es-ES" dirty="0" err="1"/>
              <a:t>ID_Usuario</a:t>
            </a:r>
            <a:r>
              <a:rPr lang="es-ES" dirty="0"/>
              <a:t>),</a:t>
            </a:r>
          </a:p>
          <a:p>
            <a:r>
              <a:rPr lang="es-ES" dirty="0"/>
              <a:t>    FOREIGN KEY (</a:t>
            </a:r>
            <a:r>
              <a:rPr lang="es-ES" dirty="0" err="1"/>
              <a:t>ID_Rol</a:t>
            </a:r>
            <a:r>
              <a:rPr lang="es-ES" dirty="0"/>
              <a:t>) REFERENCES Roles(</a:t>
            </a:r>
            <a:r>
              <a:rPr lang="es-ES" dirty="0" err="1"/>
              <a:t>ID_Rol</a:t>
            </a:r>
            <a:r>
              <a:rPr lang="es-ES" dirty="0"/>
              <a:t>)</a:t>
            </a:r>
          </a:p>
          <a:p>
            <a:r>
              <a:rPr lang="es-ES" dirty="0"/>
              <a:t>);</a:t>
            </a:r>
          </a:p>
          <a:p>
            <a:br>
              <a:rPr lang="es-ES" dirty="0"/>
            </a:br>
            <a:r>
              <a:rPr lang="es-ES" dirty="0"/>
              <a:t>CREATE TABLE </a:t>
            </a:r>
            <a:r>
              <a:rPr lang="es-ES" dirty="0" err="1"/>
              <a:t>Estado_Validacion</a:t>
            </a:r>
            <a:r>
              <a:rPr lang="es-ES" dirty="0"/>
              <a:t> (</a:t>
            </a:r>
          </a:p>
          <a:p>
            <a:r>
              <a:rPr lang="es-ES" dirty="0"/>
              <a:t>    </a:t>
            </a:r>
            <a:r>
              <a:rPr lang="es-ES" dirty="0" err="1"/>
              <a:t>ID_Estado_Validacion</a:t>
            </a:r>
            <a:r>
              <a:rPr lang="es-ES" dirty="0"/>
              <a:t> INT PRIMARY KEY AUTO_INCREMENT,</a:t>
            </a:r>
          </a:p>
          <a:p>
            <a:r>
              <a:rPr lang="es-ES" dirty="0"/>
              <a:t>    </a:t>
            </a:r>
            <a:r>
              <a:rPr lang="es-ES" dirty="0" err="1"/>
              <a:t>Nombre_Estado</a:t>
            </a:r>
            <a:r>
              <a:rPr lang="es-ES" dirty="0"/>
              <a:t> VARCHAR(50),</a:t>
            </a:r>
          </a:p>
          <a:p>
            <a:r>
              <a:rPr lang="es-ES" dirty="0"/>
              <a:t>    </a:t>
            </a:r>
            <a:r>
              <a:rPr lang="es-ES" dirty="0" err="1"/>
              <a:t>Descripcion_Estado</a:t>
            </a:r>
            <a:r>
              <a:rPr lang="es-ES" dirty="0"/>
              <a:t> TEXT</a:t>
            </a:r>
          </a:p>
          <a:p>
            <a:r>
              <a:rPr lang="es-ES" dirty="0"/>
              <a:t>);</a:t>
            </a:r>
          </a:p>
          <a:p>
            <a:br>
              <a:rPr lang="es-ES" dirty="0"/>
            </a:br>
            <a:r>
              <a:rPr lang="es-ES" dirty="0"/>
              <a:t>-- Tabla de Áreas</a:t>
            </a:r>
          </a:p>
          <a:p>
            <a:r>
              <a:rPr lang="es-ES" dirty="0"/>
              <a:t>CREATE TABLE </a:t>
            </a:r>
            <a:r>
              <a:rPr lang="es-ES" dirty="0" err="1"/>
              <a:t>Areas</a:t>
            </a:r>
            <a:r>
              <a:rPr lang="es-ES" dirty="0"/>
              <a:t> (</a:t>
            </a:r>
          </a:p>
          <a:p>
            <a:r>
              <a:rPr lang="es-ES" dirty="0"/>
              <a:t>    </a:t>
            </a:r>
            <a:r>
              <a:rPr lang="es-ES" dirty="0" err="1"/>
              <a:t>ID_Area</a:t>
            </a:r>
            <a:r>
              <a:rPr lang="es-ES" dirty="0"/>
              <a:t> INT PRIMARY KEY AUTO_INCREMENT,</a:t>
            </a:r>
          </a:p>
          <a:p>
            <a:r>
              <a:rPr lang="es-ES" dirty="0"/>
              <a:t>    </a:t>
            </a:r>
            <a:r>
              <a:rPr lang="es-ES" dirty="0" err="1"/>
              <a:t>Nombre_Area</a:t>
            </a:r>
            <a:r>
              <a:rPr lang="es-ES" dirty="0"/>
              <a:t> VARCHAR(255),</a:t>
            </a:r>
          </a:p>
          <a:p>
            <a:r>
              <a:rPr lang="es-ES" dirty="0"/>
              <a:t>    </a:t>
            </a:r>
            <a:r>
              <a:rPr lang="es-ES" dirty="0" err="1"/>
              <a:t>Descripcion_Area</a:t>
            </a:r>
            <a:r>
              <a:rPr lang="es-ES" dirty="0"/>
              <a:t> TEXT</a:t>
            </a:r>
          </a:p>
          <a:p>
            <a:r>
              <a:rPr lang="es-ES" dirty="0"/>
              <a:t>);</a:t>
            </a:r>
          </a:p>
          <a:p>
            <a:br>
              <a:rPr lang="es-ES" dirty="0"/>
            </a:br>
            <a:br>
              <a:rPr lang="es-ES" dirty="0"/>
            </a:br>
            <a:br>
              <a:rPr lang="es-ES" dirty="0"/>
            </a:br>
            <a:r>
              <a:rPr lang="es-ES" dirty="0"/>
              <a:t>-- Tabla de Asignaciones</a:t>
            </a:r>
          </a:p>
          <a:p>
            <a:r>
              <a:rPr lang="es-ES" dirty="0"/>
              <a:t>CREATE TABLE Asignaciones (</a:t>
            </a:r>
          </a:p>
          <a:p>
            <a:r>
              <a:rPr lang="es-ES" dirty="0"/>
              <a:t>   </a:t>
            </a:r>
            <a:r>
              <a:rPr lang="es-ES" dirty="0" err="1"/>
              <a:t>ID_Asignacion</a:t>
            </a:r>
            <a:r>
              <a:rPr lang="es-ES" dirty="0"/>
              <a:t> INT PRIMARY KEY AUTO_INCREMENT,</a:t>
            </a:r>
          </a:p>
          <a:p>
            <a:r>
              <a:rPr lang="es-ES" dirty="0"/>
              <a:t>   </a:t>
            </a:r>
            <a:r>
              <a:rPr lang="es-ES" dirty="0" err="1"/>
              <a:t>ID_Expediente</a:t>
            </a:r>
            <a:r>
              <a:rPr lang="es-ES" dirty="0"/>
              <a:t> INT,</a:t>
            </a:r>
          </a:p>
          <a:p>
            <a:r>
              <a:rPr lang="es-ES" dirty="0"/>
              <a:t>   </a:t>
            </a:r>
            <a:r>
              <a:rPr lang="es-ES" dirty="0" err="1"/>
              <a:t>ID_Provision</a:t>
            </a:r>
            <a:r>
              <a:rPr lang="es-ES" dirty="0"/>
              <a:t> INT,</a:t>
            </a:r>
          </a:p>
          <a:p>
            <a:r>
              <a:rPr lang="es-ES" dirty="0"/>
              <a:t>   </a:t>
            </a:r>
            <a:r>
              <a:rPr lang="es-ES" dirty="0" err="1"/>
              <a:t>ID_Area</a:t>
            </a:r>
            <a:r>
              <a:rPr lang="es-ES" dirty="0"/>
              <a:t> INT,</a:t>
            </a:r>
          </a:p>
          <a:p>
            <a:r>
              <a:rPr lang="es-ES" dirty="0"/>
              <a:t>   </a:t>
            </a:r>
            <a:r>
              <a:rPr lang="es-ES" dirty="0" err="1"/>
              <a:t>ID_Estado_Expediente</a:t>
            </a:r>
            <a:r>
              <a:rPr lang="es-ES" dirty="0"/>
              <a:t> INT,</a:t>
            </a:r>
          </a:p>
          <a:p>
            <a:r>
              <a:rPr lang="es-ES" dirty="0"/>
              <a:t>   FOREIGN KEY (</a:t>
            </a:r>
            <a:r>
              <a:rPr lang="es-ES" dirty="0" err="1"/>
              <a:t>ID_Expediente</a:t>
            </a:r>
            <a:r>
              <a:rPr lang="es-ES" dirty="0"/>
              <a:t>) REFERENCES Expedientes(</a:t>
            </a:r>
            <a:r>
              <a:rPr lang="es-ES" dirty="0" err="1"/>
              <a:t>ID_Expediente</a:t>
            </a:r>
            <a:r>
              <a:rPr lang="es-ES" dirty="0"/>
              <a:t>),</a:t>
            </a:r>
          </a:p>
          <a:p>
            <a:r>
              <a:rPr lang="es-ES" dirty="0"/>
              <a:t>   FOREIGN KEY (</a:t>
            </a:r>
            <a:r>
              <a:rPr lang="es-ES" dirty="0" err="1"/>
              <a:t>ID_Provision</a:t>
            </a:r>
            <a:r>
              <a:rPr lang="es-ES" dirty="0"/>
              <a:t>) REFERENCES Provisiones(</a:t>
            </a:r>
            <a:r>
              <a:rPr lang="es-ES" dirty="0" err="1"/>
              <a:t>ID_Provision</a:t>
            </a:r>
            <a:r>
              <a:rPr lang="es-ES" dirty="0"/>
              <a:t>),</a:t>
            </a:r>
          </a:p>
          <a:p>
            <a:r>
              <a:rPr lang="es-ES" dirty="0"/>
              <a:t>   FOREIGN KEY (</a:t>
            </a:r>
            <a:r>
              <a:rPr lang="es-ES" dirty="0" err="1"/>
              <a:t>ID_Area</a:t>
            </a:r>
            <a:r>
              <a:rPr lang="es-ES" dirty="0"/>
              <a:t>) REFERENCES </a:t>
            </a:r>
            <a:r>
              <a:rPr lang="es-ES" dirty="0" err="1"/>
              <a:t>Areas</a:t>
            </a:r>
            <a:r>
              <a:rPr lang="es-ES" dirty="0"/>
              <a:t>(</a:t>
            </a:r>
            <a:r>
              <a:rPr lang="es-ES" dirty="0" err="1"/>
              <a:t>ID_Area</a:t>
            </a:r>
            <a:r>
              <a:rPr lang="es-ES" dirty="0"/>
              <a:t>),</a:t>
            </a:r>
          </a:p>
          <a:p>
            <a:r>
              <a:rPr lang="es-ES" dirty="0"/>
              <a:t>   FOREIGN KEY (</a:t>
            </a:r>
            <a:r>
              <a:rPr lang="es-ES" dirty="0" err="1"/>
              <a:t>ID_Estado_Expediente</a:t>
            </a:r>
            <a:r>
              <a:rPr lang="es-ES" dirty="0"/>
              <a:t>) REFERENCES </a:t>
            </a:r>
            <a:r>
              <a:rPr lang="es-ES" dirty="0" err="1"/>
              <a:t>Estado_Expediente</a:t>
            </a:r>
            <a:r>
              <a:rPr lang="es-ES" dirty="0"/>
              <a:t>(</a:t>
            </a:r>
            <a:r>
              <a:rPr lang="es-ES" dirty="0" err="1"/>
              <a:t>ID_Estado_Expediente</a:t>
            </a:r>
            <a:r>
              <a:rPr lang="es-ES" dirty="0"/>
              <a:t>)</a:t>
            </a:r>
          </a:p>
          <a:p>
            <a:r>
              <a:rPr lang="es-ES" dirty="0"/>
              <a:t>);</a:t>
            </a:r>
          </a:p>
          <a:p>
            <a:br>
              <a:rPr lang="es-ES" dirty="0"/>
            </a:br>
            <a:r>
              <a:rPr lang="es-ES" dirty="0"/>
              <a:t>-- Tabla de Expedientes</a:t>
            </a:r>
          </a:p>
          <a:p>
            <a:r>
              <a:rPr lang="es-ES" dirty="0"/>
              <a:t>CREATE TABLE Expedientes (</a:t>
            </a:r>
          </a:p>
          <a:p>
            <a:r>
              <a:rPr lang="es-ES" dirty="0"/>
              <a:t>    </a:t>
            </a:r>
            <a:r>
              <a:rPr lang="es-ES" dirty="0" err="1"/>
              <a:t>ID_Expediente</a:t>
            </a:r>
            <a:r>
              <a:rPr lang="es-ES" dirty="0"/>
              <a:t> INT PRIMARY KEY AUTO_INCREMENT,</a:t>
            </a:r>
          </a:p>
          <a:p>
            <a:r>
              <a:rPr lang="es-ES" dirty="0"/>
              <a:t>    </a:t>
            </a:r>
            <a:r>
              <a:rPr lang="es-ES" dirty="0" err="1"/>
              <a:t>Nombre_Expediente</a:t>
            </a:r>
            <a:r>
              <a:rPr lang="es-ES" dirty="0"/>
              <a:t> VARCHAR(255),</a:t>
            </a:r>
          </a:p>
          <a:p>
            <a:r>
              <a:rPr lang="es-ES" dirty="0"/>
              <a:t>    </a:t>
            </a:r>
            <a:r>
              <a:rPr lang="es-ES" dirty="0" err="1"/>
              <a:t>Descripcion_Expediente</a:t>
            </a:r>
            <a:r>
              <a:rPr lang="es-ES" dirty="0"/>
              <a:t> TEXT,</a:t>
            </a:r>
          </a:p>
          <a:p>
            <a:r>
              <a:rPr lang="es-ES" dirty="0"/>
              <a:t>    </a:t>
            </a:r>
            <a:r>
              <a:rPr lang="es-ES" dirty="0" err="1"/>
              <a:t>Fecha_Hora_Creacion</a:t>
            </a:r>
            <a:r>
              <a:rPr lang="es-ES" dirty="0"/>
              <a:t> TIMESTAMP DEFAULT CURRENT_TIMESTAMP,</a:t>
            </a:r>
          </a:p>
          <a:p>
            <a:r>
              <a:rPr lang="es-ES" dirty="0"/>
              <a:t>    </a:t>
            </a:r>
            <a:r>
              <a:rPr lang="es-ES" dirty="0" err="1"/>
              <a:t>Fecha_Vencimiento</a:t>
            </a:r>
            <a:r>
              <a:rPr lang="es-ES" dirty="0"/>
              <a:t> DATE,</a:t>
            </a:r>
          </a:p>
          <a:p>
            <a:r>
              <a:rPr lang="es-ES" dirty="0"/>
              <a:t>    </a:t>
            </a:r>
            <a:r>
              <a:rPr lang="es-ES" dirty="0" err="1"/>
              <a:t>OC_Claro_Posicion</a:t>
            </a:r>
            <a:r>
              <a:rPr lang="es-ES" dirty="0"/>
              <a:t> VARCHAR(255),</a:t>
            </a:r>
          </a:p>
          <a:p>
            <a:r>
              <a:rPr lang="es-ES" dirty="0"/>
              <a:t>    </a:t>
            </a:r>
            <a:r>
              <a:rPr lang="es-ES" dirty="0" err="1"/>
              <a:t>OC_Ciscsa</a:t>
            </a:r>
            <a:r>
              <a:rPr lang="es-ES" dirty="0"/>
              <a:t> VARCHAR(255),</a:t>
            </a:r>
          </a:p>
          <a:p>
            <a:r>
              <a:rPr lang="es-ES" dirty="0"/>
              <a:t>    </a:t>
            </a:r>
            <a:r>
              <a:rPr lang="es-ES" dirty="0" err="1"/>
              <a:t>ID_Contrata</a:t>
            </a:r>
            <a:r>
              <a:rPr lang="es-ES" dirty="0"/>
              <a:t> INT,</a:t>
            </a:r>
          </a:p>
          <a:p>
            <a:r>
              <a:rPr lang="es-ES" dirty="0"/>
              <a:t>    </a:t>
            </a:r>
            <a:r>
              <a:rPr lang="es-ES" dirty="0" err="1"/>
              <a:t>Nun_Transaccion</a:t>
            </a:r>
            <a:r>
              <a:rPr lang="es-ES" dirty="0"/>
              <a:t> VARCHAR(255),</a:t>
            </a:r>
          </a:p>
          <a:p>
            <a:r>
              <a:rPr lang="es-ES" dirty="0"/>
              <a:t>    </a:t>
            </a:r>
            <a:r>
              <a:rPr lang="es-ES" dirty="0" err="1"/>
              <a:t>Porcentaje_Validado</a:t>
            </a:r>
            <a:r>
              <a:rPr lang="es-ES" dirty="0"/>
              <a:t> VARCHAR(255),</a:t>
            </a:r>
          </a:p>
          <a:p>
            <a:r>
              <a:rPr lang="es-ES" dirty="0"/>
              <a:t>    </a:t>
            </a:r>
            <a:r>
              <a:rPr lang="es-ES" dirty="0" err="1"/>
              <a:t>ID_Usuario</a:t>
            </a:r>
            <a:r>
              <a:rPr lang="es-ES" dirty="0"/>
              <a:t> INT,</a:t>
            </a:r>
          </a:p>
          <a:p>
            <a:r>
              <a:rPr lang="es-ES" dirty="0"/>
              <a:t>    </a:t>
            </a:r>
            <a:r>
              <a:rPr lang="es-ES" dirty="0" err="1"/>
              <a:t>Tipo_Expediente</a:t>
            </a:r>
            <a:r>
              <a:rPr lang="es-ES" dirty="0"/>
              <a:t> VARCHAR(100),</a:t>
            </a:r>
          </a:p>
          <a:p>
            <a:r>
              <a:rPr lang="es-ES" dirty="0"/>
              <a:t>    </a:t>
            </a:r>
            <a:r>
              <a:rPr lang="es-ES" dirty="0" err="1"/>
              <a:t>ID_Estado_Expediente</a:t>
            </a:r>
            <a:r>
              <a:rPr lang="es-ES" dirty="0"/>
              <a:t> INT,</a:t>
            </a:r>
          </a:p>
          <a:p>
            <a:r>
              <a:rPr lang="es-ES" dirty="0"/>
              <a:t>    </a:t>
            </a:r>
            <a:r>
              <a:rPr lang="es-ES" dirty="0" err="1"/>
              <a:t>Monto_Provision</a:t>
            </a:r>
            <a:r>
              <a:rPr lang="es-ES" dirty="0"/>
              <a:t> DECIMAL(10, 2),</a:t>
            </a:r>
          </a:p>
          <a:p>
            <a:r>
              <a:rPr lang="es-ES" dirty="0"/>
              <a:t>    FOREIGN KEY (</a:t>
            </a:r>
            <a:r>
              <a:rPr lang="es-ES" dirty="0" err="1"/>
              <a:t>ID_Usuario</a:t>
            </a:r>
            <a:r>
              <a:rPr lang="es-ES" dirty="0"/>
              <a:t>) REFERENCES Usuarios(</a:t>
            </a:r>
            <a:r>
              <a:rPr lang="es-ES" dirty="0" err="1"/>
              <a:t>ID_Usuario</a:t>
            </a:r>
            <a:r>
              <a:rPr lang="es-ES" dirty="0"/>
              <a:t>),</a:t>
            </a:r>
          </a:p>
          <a:p>
            <a:r>
              <a:rPr lang="es-ES" dirty="0"/>
              <a:t>    FOREIGN KEY (</a:t>
            </a:r>
            <a:r>
              <a:rPr lang="es-ES" dirty="0" err="1"/>
              <a:t>ID_Estado_Expediente</a:t>
            </a:r>
            <a:r>
              <a:rPr lang="es-ES" dirty="0"/>
              <a:t>) REFERENCES </a:t>
            </a:r>
            <a:r>
              <a:rPr lang="es-ES" dirty="0" err="1"/>
              <a:t>Estado_Expediente</a:t>
            </a:r>
            <a:r>
              <a:rPr lang="es-ES" dirty="0"/>
              <a:t>(</a:t>
            </a:r>
            <a:r>
              <a:rPr lang="es-ES" dirty="0" err="1"/>
              <a:t>ID_Estado_Expediente</a:t>
            </a:r>
            <a:r>
              <a:rPr lang="es-ES" dirty="0"/>
              <a:t>),</a:t>
            </a:r>
          </a:p>
          <a:p>
            <a:r>
              <a:rPr lang="es-ES" dirty="0"/>
              <a:t>    FOREIGN KEY (</a:t>
            </a:r>
            <a:r>
              <a:rPr lang="es-ES" dirty="0" err="1"/>
              <a:t>ID_Contrata</a:t>
            </a:r>
            <a:r>
              <a:rPr lang="es-ES" dirty="0"/>
              <a:t>) REFERENCES Contratas(</a:t>
            </a:r>
            <a:r>
              <a:rPr lang="es-ES" dirty="0" err="1"/>
              <a:t>ID_Contrata</a:t>
            </a:r>
            <a:r>
              <a:rPr lang="es-ES" dirty="0"/>
              <a:t>)</a:t>
            </a:r>
          </a:p>
          <a:p>
            <a:r>
              <a:rPr lang="es-ES" dirty="0"/>
              <a:t>);</a:t>
            </a:r>
          </a:p>
          <a:p>
            <a:br>
              <a:rPr lang="es-ES" dirty="0"/>
            </a:br>
            <a:r>
              <a:rPr lang="es-ES" dirty="0"/>
              <a:t>-- Tabla de Historial de </a:t>
            </a:r>
            <a:r>
              <a:rPr lang="es-ES" dirty="0" err="1"/>
              <a:t>Validacion</a:t>
            </a:r>
            <a:endParaRPr lang="es-ES" dirty="0"/>
          </a:p>
          <a:p>
            <a:r>
              <a:rPr lang="es-ES" dirty="0"/>
              <a:t>CREATE TABLE </a:t>
            </a:r>
            <a:r>
              <a:rPr lang="es-ES" dirty="0" err="1"/>
              <a:t>Historial_Validacion</a:t>
            </a:r>
            <a:r>
              <a:rPr lang="es-ES" dirty="0"/>
              <a:t> (</a:t>
            </a:r>
          </a:p>
          <a:p>
            <a:r>
              <a:rPr lang="es-ES" dirty="0"/>
              <a:t>    </a:t>
            </a:r>
            <a:r>
              <a:rPr lang="es-ES" dirty="0" err="1"/>
              <a:t>ID_Historial_Validacion</a:t>
            </a:r>
            <a:r>
              <a:rPr lang="es-ES" dirty="0"/>
              <a:t> INT PRIMARY KEY AUTO_INCREMENT,</a:t>
            </a:r>
          </a:p>
          <a:p>
            <a:r>
              <a:rPr lang="es-ES" dirty="0"/>
              <a:t>    </a:t>
            </a:r>
            <a:r>
              <a:rPr lang="es-ES" dirty="0" err="1"/>
              <a:t>ID_Expediente</a:t>
            </a:r>
            <a:r>
              <a:rPr lang="es-ES" dirty="0"/>
              <a:t> INT,</a:t>
            </a:r>
          </a:p>
          <a:p>
            <a:r>
              <a:rPr lang="es-ES" dirty="0"/>
              <a:t>    </a:t>
            </a:r>
            <a:r>
              <a:rPr lang="es-ES" dirty="0" err="1"/>
              <a:t>ID_Usuario</a:t>
            </a:r>
            <a:r>
              <a:rPr lang="es-ES" dirty="0"/>
              <a:t> INT,</a:t>
            </a:r>
          </a:p>
          <a:p>
            <a:r>
              <a:rPr lang="es-ES" dirty="0"/>
              <a:t>    </a:t>
            </a:r>
            <a:r>
              <a:rPr lang="es-ES" dirty="0" err="1"/>
              <a:t>ID_Estado_Validacion</a:t>
            </a:r>
            <a:r>
              <a:rPr lang="es-ES" dirty="0"/>
              <a:t> INT,</a:t>
            </a:r>
          </a:p>
          <a:p>
            <a:r>
              <a:rPr lang="es-ES" dirty="0"/>
              <a:t>    Comentario TEXT,</a:t>
            </a:r>
          </a:p>
          <a:p>
            <a:r>
              <a:rPr lang="es-ES" dirty="0"/>
              <a:t>    </a:t>
            </a:r>
            <a:r>
              <a:rPr lang="es-ES" dirty="0" err="1"/>
              <a:t>Fecha_Hora_Cambio</a:t>
            </a:r>
            <a:r>
              <a:rPr lang="es-ES" dirty="0"/>
              <a:t> TIMESTAMP DEFAULT CURRENT_TIMESTAMP,</a:t>
            </a:r>
          </a:p>
          <a:p>
            <a:r>
              <a:rPr lang="es-ES" dirty="0"/>
              <a:t>    FOREIGN KEY (</a:t>
            </a:r>
            <a:r>
              <a:rPr lang="es-ES" dirty="0" err="1"/>
              <a:t>ID_Expediente</a:t>
            </a:r>
            <a:r>
              <a:rPr lang="es-ES" dirty="0"/>
              <a:t>) REFERENCES Expedientes(</a:t>
            </a:r>
            <a:r>
              <a:rPr lang="es-ES" dirty="0" err="1"/>
              <a:t>ID_Expediente</a:t>
            </a:r>
            <a:r>
              <a:rPr lang="es-ES" dirty="0"/>
              <a:t>),</a:t>
            </a:r>
          </a:p>
          <a:p>
            <a:r>
              <a:rPr lang="es-ES" dirty="0"/>
              <a:t>    FOREIGN KEY (</a:t>
            </a:r>
            <a:r>
              <a:rPr lang="es-ES" dirty="0" err="1"/>
              <a:t>ID_Usuario</a:t>
            </a:r>
            <a:r>
              <a:rPr lang="es-ES" dirty="0"/>
              <a:t>) REFERENCES Usuarios(</a:t>
            </a:r>
            <a:r>
              <a:rPr lang="es-ES" dirty="0" err="1"/>
              <a:t>ID_Usuario</a:t>
            </a:r>
            <a:r>
              <a:rPr lang="es-ES" dirty="0"/>
              <a:t>),</a:t>
            </a:r>
          </a:p>
          <a:p>
            <a:r>
              <a:rPr lang="es-ES" dirty="0"/>
              <a:t>    FOREIGN KEY (</a:t>
            </a:r>
            <a:r>
              <a:rPr lang="es-ES" dirty="0" err="1"/>
              <a:t>ID_Estado_Validacion</a:t>
            </a:r>
            <a:r>
              <a:rPr lang="es-ES" dirty="0"/>
              <a:t>) REFERENCES </a:t>
            </a:r>
            <a:r>
              <a:rPr lang="es-ES" dirty="0" err="1"/>
              <a:t>Estado_Validacion</a:t>
            </a:r>
            <a:r>
              <a:rPr lang="es-ES" dirty="0"/>
              <a:t>(</a:t>
            </a:r>
            <a:r>
              <a:rPr lang="es-ES" dirty="0" err="1"/>
              <a:t>ID_Estado_Validacion</a:t>
            </a:r>
            <a:r>
              <a:rPr lang="es-ES" dirty="0"/>
              <a:t>)</a:t>
            </a:r>
          </a:p>
          <a:p>
            <a:r>
              <a:rPr lang="es-ES" dirty="0"/>
              <a:t>);</a:t>
            </a:r>
          </a:p>
          <a:p>
            <a:br>
              <a:rPr lang="es-ES" dirty="0"/>
            </a:br>
            <a:r>
              <a:rPr lang="es-ES" dirty="0"/>
              <a:t>-- Tabla de Archivos Adjuntos</a:t>
            </a:r>
          </a:p>
          <a:p>
            <a:r>
              <a:rPr lang="es-ES" dirty="0"/>
              <a:t>CREATE TABLE </a:t>
            </a:r>
            <a:r>
              <a:rPr lang="es-ES" dirty="0" err="1"/>
              <a:t>Archivos_Adjuntos</a:t>
            </a:r>
            <a:r>
              <a:rPr lang="es-ES" dirty="0"/>
              <a:t> (</a:t>
            </a:r>
          </a:p>
          <a:p>
            <a:r>
              <a:rPr lang="es-ES" dirty="0"/>
              <a:t>    </a:t>
            </a:r>
            <a:r>
              <a:rPr lang="es-ES" dirty="0" err="1"/>
              <a:t>ID_Archivo</a:t>
            </a:r>
            <a:r>
              <a:rPr lang="es-ES" dirty="0"/>
              <a:t> INT PRIMARY KEY AUTO_INCREMENT,</a:t>
            </a:r>
          </a:p>
          <a:p>
            <a:r>
              <a:rPr lang="es-ES" dirty="0"/>
              <a:t>    </a:t>
            </a:r>
            <a:r>
              <a:rPr lang="es-ES" dirty="0" err="1"/>
              <a:t>ID_Expediente</a:t>
            </a:r>
            <a:r>
              <a:rPr lang="es-ES" dirty="0"/>
              <a:t> INT,</a:t>
            </a:r>
          </a:p>
          <a:p>
            <a:r>
              <a:rPr lang="es-ES" dirty="0"/>
              <a:t>    </a:t>
            </a:r>
            <a:r>
              <a:rPr lang="es-ES" dirty="0" err="1"/>
              <a:t>Nombre_Archivo</a:t>
            </a:r>
            <a:r>
              <a:rPr lang="es-ES" dirty="0"/>
              <a:t> VARCHAR(255),</a:t>
            </a:r>
          </a:p>
          <a:p>
            <a:r>
              <a:rPr lang="es-ES" dirty="0"/>
              <a:t>    </a:t>
            </a:r>
            <a:r>
              <a:rPr lang="es-ES" dirty="0" err="1"/>
              <a:t>Ruta_Archivo</a:t>
            </a:r>
            <a:r>
              <a:rPr lang="es-ES" dirty="0"/>
              <a:t> VARCHAR(255),</a:t>
            </a:r>
          </a:p>
          <a:p>
            <a:r>
              <a:rPr lang="es-ES" dirty="0"/>
              <a:t>    </a:t>
            </a:r>
            <a:r>
              <a:rPr lang="es-ES" dirty="0" err="1"/>
              <a:t>ID_Usuario_Validador</a:t>
            </a:r>
            <a:r>
              <a:rPr lang="es-ES" dirty="0"/>
              <a:t> INT,</a:t>
            </a:r>
          </a:p>
          <a:p>
            <a:r>
              <a:rPr lang="es-ES" dirty="0"/>
              <a:t>    FOREIGN KEY (</a:t>
            </a:r>
            <a:r>
              <a:rPr lang="es-ES" dirty="0" err="1"/>
              <a:t>ID_Expediente</a:t>
            </a:r>
            <a:r>
              <a:rPr lang="es-ES" dirty="0"/>
              <a:t>) REFERENCES Expedientes(</a:t>
            </a:r>
            <a:r>
              <a:rPr lang="es-ES" dirty="0" err="1"/>
              <a:t>ID_Expediente</a:t>
            </a:r>
            <a:r>
              <a:rPr lang="es-ES" dirty="0"/>
              <a:t>),</a:t>
            </a:r>
          </a:p>
          <a:p>
            <a:r>
              <a:rPr lang="es-ES" dirty="0"/>
              <a:t>    FOREIGN KEY (</a:t>
            </a:r>
            <a:r>
              <a:rPr lang="es-ES" dirty="0" err="1"/>
              <a:t>ID_Usuario_Validador</a:t>
            </a:r>
            <a:r>
              <a:rPr lang="es-ES" dirty="0"/>
              <a:t>) REFERENCES Usuarios(</a:t>
            </a:r>
            <a:r>
              <a:rPr lang="es-ES" dirty="0" err="1"/>
              <a:t>ID_Usuario</a:t>
            </a:r>
            <a:r>
              <a:rPr lang="es-ES" dirty="0"/>
              <a:t>)</a:t>
            </a:r>
          </a:p>
          <a:p>
            <a:r>
              <a:rPr lang="es-ES" dirty="0"/>
              <a:t>);</a:t>
            </a:r>
          </a:p>
          <a:p>
            <a:br>
              <a:rPr lang="es-ES" dirty="0"/>
            </a:br>
            <a:r>
              <a:rPr lang="es-ES" dirty="0"/>
              <a:t>-- Tabla de Historial de Provisiones</a:t>
            </a:r>
          </a:p>
          <a:p>
            <a:r>
              <a:rPr lang="es-ES" dirty="0"/>
              <a:t>CREATE TABLE </a:t>
            </a:r>
            <a:r>
              <a:rPr lang="es-ES" dirty="0" err="1"/>
              <a:t>Historial_Provisiones</a:t>
            </a:r>
            <a:r>
              <a:rPr lang="es-ES" dirty="0"/>
              <a:t> (</a:t>
            </a:r>
          </a:p>
          <a:p>
            <a:r>
              <a:rPr lang="es-ES" dirty="0"/>
              <a:t>    </a:t>
            </a:r>
            <a:r>
              <a:rPr lang="es-ES" dirty="0" err="1"/>
              <a:t>ID_Historial_Provision</a:t>
            </a:r>
            <a:r>
              <a:rPr lang="es-ES" dirty="0"/>
              <a:t> INT PRIMARY KEY AUTO_INCREMENT,</a:t>
            </a:r>
          </a:p>
          <a:p>
            <a:r>
              <a:rPr lang="es-ES" dirty="0"/>
              <a:t>    </a:t>
            </a:r>
            <a:r>
              <a:rPr lang="es-ES" dirty="0" err="1"/>
              <a:t>ID_Provision</a:t>
            </a:r>
            <a:r>
              <a:rPr lang="es-ES" dirty="0"/>
              <a:t> INT,</a:t>
            </a:r>
          </a:p>
          <a:p>
            <a:r>
              <a:rPr lang="es-ES" dirty="0"/>
              <a:t>    </a:t>
            </a:r>
            <a:r>
              <a:rPr lang="es-ES" dirty="0" err="1"/>
              <a:t>ID_Usuario</a:t>
            </a:r>
            <a:r>
              <a:rPr lang="es-ES" dirty="0"/>
              <a:t> INT,</a:t>
            </a:r>
          </a:p>
          <a:p>
            <a:r>
              <a:rPr lang="es-ES" dirty="0"/>
              <a:t>    </a:t>
            </a:r>
            <a:r>
              <a:rPr lang="es-ES" dirty="0" err="1"/>
              <a:t>Monto_Provision</a:t>
            </a:r>
            <a:r>
              <a:rPr lang="es-ES" dirty="0"/>
              <a:t> DECIMAL(10, 2),</a:t>
            </a:r>
          </a:p>
          <a:p>
            <a:r>
              <a:rPr lang="es-ES" dirty="0"/>
              <a:t>    </a:t>
            </a:r>
            <a:r>
              <a:rPr lang="es-ES" dirty="0" err="1"/>
              <a:t>Fecha_Registro</a:t>
            </a:r>
            <a:r>
              <a:rPr lang="es-ES" dirty="0"/>
              <a:t> TIMESTAMP DEFAULT CURRENT_TIMESTAMP,</a:t>
            </a:r>
          </a:p>
          <a:p>
            <a:r>
              <a:rPr lang="es-ES" dirty="0"/>
              <a:t>    </a:t>
            </a:r>
            <a:r>
              <a:rPr lang="es-ES" dirty="0" err="1"/>
              <a:t>Accion</a:t>
            </a:r>
            <a:r>
              <a:rPr lang="es-ES" dirty="0"/>
              <a:t> VARCHAR(50),</a:t>
            </a:r>
          </a:p>
          <a:p>
            <a:r>
              <a:rPr lang="es-ES" dirty="0"/>
              <a:t>    FOREIGN KEY (</a:t>
            </a:r>
            <a:r>
              <a:rPr lang="es-ES" dirty="0" err="1"/>
              <a:t>ID_Provision</a:t>
            </a:r>
            <a:r>
              <a:rPr lang="es-ES" dirty="0"/>
              <a:t>) REFERENCES Provisiones(</a:t>
            </a:r>
            <a:r>
              <a:rPr lang="es-ES" dirty="0" err="1"/>
              <a:t>ID_Provision</a:t>
            </a:r>
            <a:r>
              <a:rPr lang="es-ES" dirty="0"/>
              <a:t>),</a:t>
            </a:r>
          </a:p>
          <a:p>
            <a:r>
              <a:rPr lang="es-ES" dirty="0"/>
              <a:t>    FOREIGN KEY (</a:t>
            </a:r>
            <a:r>
              <a:rPr lang="es-ES" dirty="0" err="1"/>
              <a:t>ID_Usuario</a:t>
            </a:r>
            <a:r>
              <a:rPr lang="es-ES" dirty="0"/>
              <a:t>) REFERENCES Usuarios(</a:t>
            </a:r>
            <a:r>
              <a:rPr lang="es-ES" dirty="0" err="1"/>
              <a:t>ID_Usuario</a:t>
            </a:r>
            <a:r>
              <a:rPr lang="es-ES" dirty="0"/>
              <a:t>)</a:t>
            </a:r>
          </a:p>
          <a:p>
            <a:r>
              <a:rPr lang="es-ES" dirty="0"/>
              <a:t>);</a:t>
            </a:r>
          </a:p>
          <a:p>
            <a:br>
              <a:rPr lang="es-ES" dirty="0"/>
            </a:br>
            <a:r>
              <a:rPr lang="es-ES" dirty="0"/>
              <a:t>-- Tabla de Provisiones</a:t>
            </a:r>
          </a:p>
          <a:p>
            <a:r>
              <a:rPr lang="es-ES" dirty="0"/>
              <a:t>CREATE TABLE Provisiones (</a:t>
            </a:r>
          </a:p>
          <a:p>
            <a:r>
              <a:rPr lang="es-ES" dirty="0"/>
              <a:t>    </a:t>
            </a:r>
            <a:r>
              <a:rPr lang="es-ES" dirty="0" err="1"/>
              <a:t>ID_Provision</a:t>
            </a:r>
            <a:r>
              <a:rPr lang="es-ES" dirty="0"/>
              <a:t> INT PRIMARY KEY AUTO_INCREMENT,</a:t>
            </a:r>
          </a:p>
          <a:p>
            <a:r>
              <a:rPr lang="es-ES" dirty="0"/>
              <a:t>    </a:t>
            </a:r>
            <a:r>
              <a:rPr lang="es-ES" dirty="0" err="1"/>
              <a:t>ID_Expediente</a:t>
            </a:r>
            <a:r>
              <a:rPr lang="es-ES" dirty="0"/>
              <a:t> INT,</a:t>
            </a:r>
          </a:p>
          <a:p>
            <a:r>
              <a:rPr lang="es-ES" dirty="0"/>
              <a:t>    FOREIGN KEY (</a:t>
            </a:r>
            <a:r>
              <a:rPr lang="es-ES" dirty="0" err="1"/>
              <a:t>ID_Expediente</a:t>
            </a:r>
            <a:r>
              <a:rPr lang="es-ES" dirty="0"/>
              <a:t>) REFERENCES Expedientes(</a:t>
            </a:r>
            <a:r>
              <a:rPr lang="es-ES" dirty="0" err="1"/>
              <a:t>ID_Expediente</a:t>
            </a:r>
            <a:r>
              <a:rPr lang="es-ES" dirty="0"/>
              <a:t>)</a:t>
            </a:r>
          </a:p>
          <a:p>
            <a:r>
              <a:rPr lang="es-ES" dirty="0"/>
              <a:t>);</a:t>
            </a:r>
          </a:p>
          <a:p>
            <a:br>
              <a:rPr lang="es-ES" dirty="0"/>
            </a:br>
            <a:r>
              <a:rPr lang="es-ES" dirty="0"/>
              <a:t>-- Tabla de Configuraciones del Sistema</a:t>
            </a:r>
          </a:p>
          <a:p>
            <a:r>
              <a:rPr lang="es-ES" dirty="0"/>
              <a:t>CREATE TABLE </a:t>
            </a:r>
            <a:r>
              <a:rPr lang="es-ES" dirty="0" err="1"/>
              <a:t>Configuraciones_Sistema</a:t>
            </a:r>
            <a:r>
              <a:rPr lang="es-ES" dirty="0"/>
              <a:t> (</a:t>
            </a:r>
          </a:p>
          <a:p>
            <a:r>
              <a:rPr lang="es-ES" dirty="0"/>
              <a:t>    </a:t>
            </a:r>
            <a:r>
              <a:rPr lang="es-ES" dirty="0" err="1"/>
              <a:t>ID_Configuracion</a:t>
            </a:r>
            <a:r>
              <a:rPr lang="es-ES" dirty="0"/>
              <a:t> INT PRIMARY KEY AUTO_INCREMENT,</a:t>
            </a:r>
          </a:p>
          <a:p>
            <a:r>
              <a:rPr lang="es-ES" dirty="0"/>
              <a:t>    </a:t>
            </a:r>
            <a:r>
              <a:rPr lang="es-ES" dirty="0" err="1"/>
              <a:t>Nombre_Configuracion</a:t>
            </a:r>
            <a:r>
              <a:rPr lang="es-ES" dirty="0"/>
              <a:t> VARCHAR(255),</a:t>
            </a:r>
          </a:p>
          <a:p>
            <a:r>
              <a:rPr lang="es-ES" dirty="0"/>
              <a:t>    </a:t>
            </a:r>
            <a:r>
              <a:rPr lang="es-ES" dirty="0" err="1"/>
              <a:t>Valor_Configuracion</a:t>
            </a:r>
            <a:r>
              <a:rPr lang="es-ES" dirty="0"/>
              <a:t> VARCHAR(255),</a:t>
            </a:r>
          </a:p>
          <a:p>
            <a:r>
              <a:rPr lang="es-ES" dirty="0"/>
              <a:t>    </a:t>
            </a:r>
            <a:r>
              <a:rPr lang="es-ES" dirty="0" err="1"/>
              <a:t>ID_Usuario</a:t>
            </a:r>
            <a:r>
              <a:rPr lang="es-ES" dirty="0"/>
              <a:t> INT,</a:t>
            </a:r>
          </a:p>
          <a:p>
            <a:r>
              <a:rPr lang="es-ES" dirty="0"/>
              <a:t>    FOREIGN KEY (</a:t>
            </a:r>
            <a:r>
              <a:rPr lang="es-ES" dirty="0" err="1"/>
              <a:t>ID_Usuario</a:t>
            </a:r>
            <a:r>
              <a:rPr lang="es-ES" dirty="0"/>
              <a:t>) REFERENCES Usuarios(</a:t>
            </a:r>
            <a:r>
              <a:rPr lang="es-ES" dirty="0" err="1"/>
              <a:t>ID_Usuario</a:t>
            </a:r>
            <a:r>
              <a:rPr lang="es-ES" dirty="0"/>
              <a:t>)</a:t>
            </a:r>
          </a:p>
          <a:p>
            <a:r>
              <a:rPr lang="es-ES" dirty="0"/>
              <a:t>);</a:t>
            </a:r>
          </a:p>
          <a:p>
            <a:br>
              <a:rPr lang="es-ES" dirty="0"/>
            </a:b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1043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16DADD-8DDF-4FFB-B384-A93DFD824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Modelo de Análisis del Negocio 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7CA0D6-C277-4468-B8EA-2A7792631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b="1" dirty="0"/>
              <a:t>Descripción de Trabajadores de Negocio</a:t>
            </a:r>
          </a:p>
          <a:p>
            <a:endParaRPr lang="es-ES" dirty="0"/>
          </a:p>
        </p:txBody>
      </p:sp>
      <p:pic>
        <p:nvPicPr>
          <p:cNvPr id="4" name="Imagen 3" descr="C:\Users\a.carhuayall\AppData\Local\Microsoft\Windows\INetCache\Content.MSO\493DF644.tmp">
            <a:extLst>
              <a:ext uri="{FF2B5EF4-FFF2-40B4-BE49-F238E27FC236}">
                <a16:creationId xmlns:a16="http://schemas.microsoft.com/office/drawing/2014/main" id="{3145AC07-1203-4588-9B1D-5BF60DB129F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2695257"/>
            <a:ext cx="7439977" cy="28006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1290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02595-8188-4556-AD71-CA8B7D172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•   Diagrama de Caso de Uso de Negocio. 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7AE426-DB67-48FF-9182-A0BBB8D2A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 err="1"/>
              <a:t>RN_Envio</a:t>
            </a:r>
            <a:r>
              <a:rPr lang="es-ES" b="1" dirty="0"/>
              <a:t> de expediente a validar</a:t>
            </a:r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r>
              <a:rPr lang="es-ES" b="1" dirty="0" err="1"/>
              <a:t>RN_Revisión</a:t>
            </a:r>
            <a:r>
              <a:rPr lang="es-ES" b="1" dirty="0"/>
              <a:t> de documentos 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pic>
        <p:nvPicPr>
          <p:cNvPr id="4" name="Imagen 3" descr="C:\Users\a.carhuayall\AppData\Local\Microsoft\Windows\INetCache\Content.MSO\CB804892.tmp">
            <a:extLst>
              <a:ext uri="{FF2B5EF4-FFF2-40B4-BE49-F238E27FC236}">
                <a16:creationId xmlns:a16="http://schemas.microsoft.com/office/drawing/2014/main" id="{939CAF82-26AF-453E-8F5B-1B8147F1D57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955" y="2597150"/>
            <a:ext cx="3075940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 descr="C:\Users\a.carhuayall\AppData\Local\Microsoft\Windows\INetCache\Content.MSO\6FCDC670.tmp">
            <a:extLst>
              <a:ext uri="{FF2B5EF4-FFF2-40B4-BE49-F238E27FC236}">
                <a16:creationId xmlns:a16="http://schemas.microsoft.com/office/drawing/2014/main" id="{6E87B604-D3E8-45EE-9968-5BF5AFBFDD7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955" y="4457700"/>
            <a:ext cx="2823210" cy="1079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862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CCF383-94BF-4386-9248-6B971988F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4900"/>
            <a:ext cx="10515600" cy="5072063"/>
          </a:xfrm>
        </p:spPr>
        <p:txBody>
          <a:bodyPr/>
          <a:lstStyle/>
          <a:p>
            <a:r>
              <a:rPr lang="es-ES" b="1" dirty="0" err="1"/>
              <a:t>RN_Envio</a:t>
            </a:r>
            <a:r>
              <a:rPr lang="es-ES" b="1" dirty="0"/>
              <a:t> de correo de </a:t>
            </a:r>
            <a:r>
              <a:rPr lang="es-ES" b="1" dirty="0" err="1"/>
              <a:t>validacion</a:t>
            </a:r>
            <a:r>
              <a:rPr lang="es-ES" b="1" dirty="0"/>
              <a:t> </a:t>
            </a:r>
            <a:endParaRPr lang="es-ES" dirty="0"/>
          </a:p>
          <a:p>
            <a:endParaRPr lang="es-ES" dirty="0"/>
          </a:p>
        </p:txBody>
      </p:sp>
      <p:pic>
        <p:nvPicPr>
          <p:cNvPr id="4" name="Imagen 3" descr="C:\Users\a.carhuayall\AppData\Local\Microsoft\Windows\INetCache\Content.MSO\3AC1A5FE.tmp">
            <a:extLst>
              <a:ext uri="{FF2B5EF4-FFF2-40B4-BE49-F238E27FC236}">
                <a16:creationId xmlns:a16="http://schemas.microsoft.com/office/drawing/2014/main" id="{D8A894A8-5171-4BF8-8AE2-D90F60E2A00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395" y="1974850"/>
            <a:ext cx="3120390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 descr="C:\Users\a.carhuayall\AppData\Local\Microsoft\Windows\INetCache\Content.MSO\A3EB3DC8.tmp">
            <a:extLst>
              <a:ext uri="{FF2B5EF4-FFF2-40B4-BE49-F238E27FC236}">
                <a16:creationId xmlns:a16="http://schemas.microsoft.com/office/drawing/2014/main" id="{B87B23DE-9E58-4938-BECB-70D7A35C5FB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212" y="3803651"/>
            <a:ext cx="2992755" cy="1079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6435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D3FA1-74BC-4FAD-B949-682493C87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•   Descripción de Entidades de Negocio  </a:t>
            </a:r>
            <a:endParaRPr lang="es-ES" dirty="0"/>
          </a:p>
        </p:txBody>
      </p:sp>
      <p:pic>
        <p:nvPicPr>
          <p:cNvPr id="9" name="Marcador de contenido 8" descr="C:\Users\a.carhuayall\AppData\Local\Microsoft\Windows\INetCache\Content.MSO\DE4B35DF.tmp">
            <a:extLst>
              <a:ext uri="{FF2B5EF4-FFF2-40B4-BE49-F238E27FC236}">
                <a16:creationId xmlns:a16="http://schemas.microsoft.com/office/drawing/2014/main" id="{B07E43D1-1A4D-4A6A-8BD4-5651D007EAD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595" y="2524125"/>
            <a:ext cx="8301705" cy="25258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5110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8D5756-33D9-4558-ADF6-8D70A45C9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Realización de los caso de uso de negocio   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587CE1-7213-486B-8BF1-05AAD54C6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b="1" dirty="0"/>
              <a:t>        Diagrama de Clase de Negocio </a:t>
            </a:r>
            <a:endParaRPr lang="es-ES" dirty="0"/>
          </a:p>
          <a:p>
            <a:endParaRPr lang="es-ES" dirty="0"/>
          </a:p>
        </p:txBody>
      </p:sp>
      <p:pic>
        <p:nvPicPr>
          <p:cNvPr id="4" name="Imagen 3" descr="C:\Users\a.carhuayall\AppData\Local\Microsoft\Windows\INetCache\Content.MSO\627BEAE9.tmp">
            <a:extLst>
              <a:ext uri="{FF2B5EF4-FFF2-40B4-BE49-F238E27FC236}">
                <a16:creationId xmlns:a16="http://schemas.microsoft.com/office/drawing/2014/main" id="{49149354-437F-4CEC-A7A8-4F21BA9E73C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2638425"/>
            <a:ext cx="7820025" cy="3914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47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AABA2-8209-45D4-9C68-326E342E6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/>
              <a:t>Actividad de Negocio Revisión de documentos</a:t>
            </a:r>
            <a:br>
              <a:rPr lang="es-ES" dirty="0"/>
            </a:br>
            <a:endParaRPr lang="es-ES" dirty="0"/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FCBC8FAE-69CC-4BC4-A8EF-5EBDD700BE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753" y="2336800"/>
            <a:ext cx="2204469" cy="359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194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8DB0F-0F1F-41A0-8054-584944EC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/>
              <a:t>Actividad de Negocio Envió de correo de validación / Validación por Parte de los Validadores</a:t>
            </a:r>
            <a:endParaRPr lang="es-ES" dirty="0"/>
          </a:p>
        </p:txBody>
      </p:sp>
      <p:pic>
        <p:nvPicPr>
          <p:cNvPr id="4106" name="Picture 10">
            <a:extLst>
              <a:ext uri="{FF2B5EF4-FFF2-40B4-BE49-F238E27FC236}">
                <a16:creationId xmlns:a16="http://schemas.microsoft.com/office/drawing/2014/main" id="{14CB3DA1-4AA4-4CD2-9879-0D593E356E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108" y="1955800"/>
            <a:ext cx="7527542" cy="471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575350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163</TotalTime>
  <Words>3427</Words>
  <Application>Microsoft Office PowerPoint</Application>
  <PresentationFormat>Panorámica</PresentationFormat>
  <Paragraphs>421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3" baseType="lpstr">
      <vt:lpstr>Arial</vt:lpstr>
      <vt:lpstr>Calibri</vt:lpstr>
      <vt:lpstr>Times New Roman</vt:lpstr>
      <vt:lpstr>Trebuchet MS</vt:lpstr>
      <vt:lpstr>Wingdings</vt:lpstr>
      <vt:lpstr>Berlín</vt:lpstr>
      <vt:lpstr>App Móvil y Web para empresa CICSA </vt:lpstr>
      <vt:lpstr>Presentación de PowerPoint</vt:lpstr>
      <vt:lpstr>Modelo de Análisis del Negocio </vt:lpstr>
      <vt:lpstr>•   Diagrama de Caso de Uso de Negocio.  </vt:lpstr>
      <vt:lpstr>Presentación de PowerPoint</vt:lpstr>
      <vt:lpstr>•   Descripción de Entidades de Negocio  </vt:lpstr>
      <vt:lpstr>Realización de los caso de uso de negocio   </vt:lpstr>
      <vt:lpstr>Actividad de Negocio Revisión de documentos </vt:lpstr>
      <vt:lpstr>Actividad de Negocio Envió de correo de validación / Validación por Parte de los Validadores</vt:lpstr>
      <vt:lpstr>Actividad de Negocio Envió de OS</vt:lpstr>
      <vt:lpstr>Actividad de Negocio Envió de OS </vt:lpstr>
      <vt:lpstr>MODELO  DE REQUERIMIENTOS </vt:lpstr>
      <vt:lpstr>Descripción de requerimientos no funcionales    </vt:lpstr>
      <vt:lpstr>Descripción de Actores </vt:lpstr>
      <vt:lpstr>Descripción de los casos de uso  </vt:lpstr>
      <vt:lpstr>Creación de la Matriz de caso de uso vs Requerimiento Funcionales (TRAZABILIDAD)  </vt:lpstr>
      <vt:lpstr>Modelo de Casos de Uso </vt:lpstr>
      <vt:lpstr>Presentación de PowerPoint</vt:lpstr>
      <vt:lpstr>Presentación de PowerPoint</vt:lpstr>
      <vt:lpstr>Presentación de PowerPoint</vt:lpstr>
      <vt:lpstr>MODELO  DE ANALISIS  Y DISEÑO </vt:lpstr>
      <vt:lpstr>Elementos de Análisis</vt:lpstr>
      <vt:lpstr>Lista de Clases Controladoras  </vt:lpstr>
      <vt:lpstr>Lista de Entidad del Análisis </vt:lpstr>
      <vt:lpstr>Diagrama de clases     </vt:lpstr>
      <vt:lpstr>DIAGRAMA DE ENTIDAD RELACION</vt:lpstr>
      <vt:lpstr>BASE DE DATOS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Móvil y Web para empresa CICSA</dc:title>
  <dc:creator>Anthony Carhuayalle Saboya</dc:creator>
  <cp:lastModifiedBy>Anthony Carhuayalle Saboya</cp:lastModifiedBy>
  <cp:revision>19</cp:revision>
  <dcterms:created xsi:type="dcterms:W3CDTF">2024-02-29T03:37:06Z</dcterms:created>
  <dcterms:modified xsi:type="dcterms:W3CDTF">2024-02-29T06:20:40Z</dcterms:modified>
</cp:coreProperties>
</file>