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11/23/20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11/23/20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11/23/20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11/23/20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11/23/20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7EED-2693-9A49-B573-8A6F3FBF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80047-7ECA-1C48-86D2-6ECD2F1C8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USC HPC Cluster</a:t>
            </a:r>
          </a:p>
          <a:p>
            <a:pPr lvl="1"/>
            <a:r>
              <a:rPr lang="en-US" dirty="0"/>
              <a:t>Need a CARC account for both Discovery and Endeavor</a:t>
            </a:r>
          </a:p>
          <a:p>
            <a:r>
              <a:rPr lang="en-US" dirty="0"/>
              <a:t>Cloud CPU/GPU services</a:t>
            </a:r>
          </a:p>
          <a:p>
            <a:pPr lvl="1"/>
            <a:r>
              <a:rPr lang="en-US" dirty="0" err="1"/>
              <a:t>Linode</a:t>
            </a:r>
            <a:r>
              <a:rPr lang="en-US" dirty="0"/>
              <a:t>: The cheapest one, yet still expensive</a:t>
            </a:r>
          </a:p>
        </p:txBody>
      </p:sp>
    </p:spTree>
    <p:extLst>
      <p:ext uri="{BB962C8B-B14F-4D97-AF65-F5344CB8AC3E}">
        <p14:creationId xmlns:p14="http://schemas.microsoft.com/office/powerpoint/2010/main" val="10143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13133-9EF0-E741-93B9-60A38C51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9BC2-7B06-D646-88F2-FE562603D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Doesn’t error out memory issues</a:t>
            </a:r>
          </a:p>
          <a:p>
            <a:r>
              <a:rPr lang="en-US" dirty="0"/>
              <a:t>Still very long time to run</a:t>
            </a:r>
          </a:p>
        </p:txBody>
      </p:sp>
    </p:spTree>
    <p:extLst>
      <p:ext uri="{BB962C8B-B14F-4D97-AF65-F5344CB8AC3E}">
        <p14:creationId xmlns:p14="http://schemas.microsoft.com/office/powerpoint/2010/main" val="92394962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7</TotalTime>
  <Words>42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Parcel</vt:lpstr>
      <vt:lpstr>CLOUD Computing services</vt:lpstr>
      <vt:lpstr>Code optimization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services</dc:title>
  <dc:creator>Anthony Zhang</dc:creator>
  <cp:lastModifiedBy>Anthony Zhang</cp:lastModifiedBy>
  <cp:revision>1</cp:revision>
  <dcterms:created xsi:type="dcterms:W3CDTF">2020-11-23T21:58:34Z</dcterms:created>
  <dcterms:modified xsi:type="dcterms:W3CDTF">2020-11-23T22:06:23Z</dcterms:modified>
</cp:coreProperties>
</file>