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891"/>
    <p:restoredTop sz="88163"/>
  </p:normalViewPr>
  <p:slideViewPr>
    <p:cSldViewPr snapToGrid="0" snapToObjects="1">
      <p:cViewPr>
        <p:scale>
          <a:sx n="80" d="100"/>
          <a:sy n="80" d="100"/>
        </p:scale>
        <p:origin x="800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A0BB7-6DF3-3542-A366-926B73CE88AE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EB3B-4E6F-664D-B82F-1466981DE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2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F05433-42A2-874E-9FB2-CAACBF38CF1B}"/>
              </a:ext>
            </a:extLst>
          </p:cNvPr>
          <p:cNvSpPr/>
          <p:nvPr/>
        </p:nvSpPr>
        <p:spPr>
          <a:xfrm>
            <a:off x="0" y="0"/>
            <a:ext cx="6096000" cy="3466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F0740-4331-3043-BC49-1A41CF05C72C}"/>
              </a:ext>
            </a:extLst>
          </p:cNvPr>
          <p:cNvSpPr/>
          <p:nvPr/>
        </p:nvSpPr>
        <p:spPr>
          <a:xfrm>
            <a:off x="-2" y="3428999"/>
            <a:ext cx="6096001" cy="34290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DCB4A-5B5F-FC41-B75F-A2368DA1DD74}"/>
              </a:ext>
            </a:extLst>
          </p:cNvPr>
          <p:cNvSpPr txBox="1"/>
          <p:nvPr/>
        </p:nvSpPr>
        <p:spPr>
          <a:xfrm>
            <a:off x="2384854" y="395416"/>
            <a:ext cx="96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E8339-C84F-1E44-8474-D2E8AF37BD34}"/>
              </a:ext>
            </a:extLst>
          </p:cNvPr>
          <p:cNvSpPr txBox="1"/>
          <p:nvPr/>
        </p:nvSpPr>
        <p:spPr>
          <a:xfrm>
            <a:off x="0" y="881003"/>
            <a:ext cx="6095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the data for spacy similarity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stop words each </a:t>
            </a:r>
            <a:r>
              <a:rPr lang="en-US" dirty="0" err="1"/>
              <a:t>selftext</a:t>
            </a:r>
            <a:r>
              <a:rPr lang="en-US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similarity between each text and a certain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’male’, ‘human’, ‘female’, and ‘creepy’ and each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data with similarity of each word as features and scores as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Cons: tedious to find all similarities for all tokens in each text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53A8-C897-AC4A-9133-8A4AC8BACF19}"/>
              </a:ext>
            </a:extLst>
          </p:cNvPr>
          <p:cNvSpPr txBox="1"/>
          <p:nvPr/>
        </p:nvSpPr>
        <p:spPr>
          <a:xfrm>
            <a:off x="8654604" y="395416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69EB6-25A4-0443-989A-D753BC42A3BF}"/>
              </a:ext>
            </a:extLst>
          </p:cNvPr>
          <p:cNvSpPr txBox="1"/>
          <p:nvPr/>
        </p:nvSpPr>
        <p:spPr>
          <a:xfrm>
            <a:off x="6317087" y="881003"/>
            <a:ext cx="56538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how similar a story is to “human”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Word2vec vs </a:t>
            </a:r>
            <a:r>
              <a:rPr lang="en-US" dirty="0" err="1"/>
              <a:t>Fasttext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find similarity for out of vocabulary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‘[removed]’, ‘[deleted]’, NAs, and spaces to the left of the string.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Sentence lemmatization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punctuation and change words to its original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FastText</a:t>
            </a:r>
            <a:r>
              <a:rPr lang="en-US" dirty="0"/>
              <a:t> is able to embed OOV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a model with size = 128, window = 12, </a:t>
            </a:r>
            <a:r>
              <a:rPr lang="en-US" dirty="0" err="1"/>
              <a:t>min_count</a:t>
            </a:r>
            <a:r>
              <a:rPr lang="en-US" dirty="0"/>
              <a:t>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with an instance in RS_2020_nosleep.csv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 value of similarity and record the word and its vector as for our similarity between word and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these vectors, we can have a rich feature set for future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Cons: self trained model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59EB-4286-BC47-A4DA-D1CC44FC9DD2}"/>
              </a:ext>
            </a:extLst>
          </p:cNvPr>
          <p:cNvSpPr txBox="1"/>
          <p:nvPr/>
        </p:nvSpPr>
        <p:spPr>
          <a:xfrm>
            <a:off x="2384854" y="3697158"/>
            <a:ext cx="963827" cy="37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903AD-DCE7-0A44-AD77-DEC084FA2062}"/>
              </a:ext>
            </a:extLst>
          </p:cNvPr>
          <p:cNvSpPr txBox="1"/>
          <p:nvPr/>
        </p:nvSpPr>
        <p:spPr>
          <a:xfrm>
            <a:off x="-20951" y="4173120"/>
            <a:ext cx="6116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Sentence embedding with pretrained model.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Embedding a story using sentence-BERT, a SOTA model to embed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idea is adding up all vectors to find a story vector and find a linear combination of comments vectors to get the “evaluations” of a story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these steps for r/</a:t>
            </a:r>
            <a:r>
              <a:rPr lang="en-US" dirty="0" err="1"/>
              <a:t>NoSleep</a:t>
            </a:r>
            <a:r>
              <a:rPr lang="en-US" dirty="0"/>
              <a:t> and r/Confessions to make classifications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A832C-8A68-7C45-B3E8-21D207AAAD9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48681" y="580082"/>
            <a:ext cx="5305923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51B5D-E67A-9648-90B4-AF6A918D2CA7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348681" y="3835658"/>
            <a:ext cx="2968406" cy="47783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FBF289-473E-2B4C-8432-179A42897811}"/>
              </a:ext>
            </a:extLst>
          </p:cNvPr>
          <p:cNvSpPr txBox="1"/>
          <p:nvPr/>
        </p:nvSpPr>
        <p:spPr>
          <a:xfrm>
            <a:off x="4603148" y="236481"/>
            <a:ext cx="27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word embeddings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D1015C-48BA-A044-8FD6-4D457AB66F0F}"/>
              </a:ext>
            </a:extLst>
          </p:cNvPr>
          <p:cNvSpPr txBox="1"/>
          <p:nvPr/>
        </p:nvSpPr>
        <p:spPr>
          <a:xfrm>
            <a:off x="3569768" y="3211572"/>
            <a:ext cx="296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sentence embeddings with pretrained model</a:t>
            </a:r>
          </a:p>
        </p:txBody>
      </p:sp>
    </p:spTree>
    <p:extLst>
      <p:ext uri="{BB962C8B-B14F-4D97-AF65-F5344CB8AC3E}">
        <p14:creationId xmlns:p14="http://schemas.microsoft.com/office/powerpoint/2010/main" val="3310612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616</TotalTime>
  <Words>279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Zhang</dc:creator>
  <cp:lastModifiedBy>Anthony Zhang</cp:lastModifiedBy>
  <cp:revision>18</cp:revision>
  <dcterms:created xsi:type="dcterms:W3CDTF">2020-10-05T21:35:50Z</dcterms:created>
  <dcterms:modified xsi:type="dcterms:W3CDTF">2020-10-15T05:00:16Z</dcterms:modified>
</cp:coreProperties>
</file>