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A0BB7-6DF3-3542-A366-926B73CE88AE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EB3B-4E6F-664D-B82F-1466981DE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2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has been a busy week for me because I have a midterm today. For next week, I guess I can try to find the 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EB3B-4E6F-664D-B82F-1466981DEE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7BB8-2E26-824F-8717-D76E02AB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word relate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0EAF-E07C-3641-84BA-3F0412FE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4278"/>
          </a:xfrm>
        </p:spPr>
        <p:txBody>
          <a:bodyPr/>
          <a:lstStyle/>
          <a:p>
            <a:r>
              <a:rPr lang="en-US" dirty="0"/>
              <a:t>Questions like “how similar a story is to human?”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Remove ‘[removed]’, ‘[deleted]’, NAs, and spaces to the left of the string.</a:t>
            </a:r>
          </a:p>
          <a:p>
            <a:pPr lvl="1"/>
            <a:r>
              <a:rPr lang="en-US" dirty="0"/>
              <a:t>Sentence lemmatization</a:t>
            </a:r>
          </a:p>
          <a:p>
            <a:pPr lvl="2"/>
            <a:r>
              <a:rPr lang="en-US" dirty="0"/>
              <a:t>Remove punctuation and change words to its original form.</a:t>
            </a:r>
          </a:p>
          <a:p>
            <a:r>
              <a:rPr lang="en-US" dirty="0"/>
              <a:t>Analyzing</a:t>
            </a:r>
          </a:p>
          <a:p>
            <a:pPr lvl="1"/>
            <a:r>
              <a:rPr lang="en-US" dirty="0"/>
              <a:t>Word2Vec</a:t>
            </a:r>
          </a:p>
          <a:p>
            <a:pPr lvl="2"/>
            <a:r>
              <a:rPr lang="en-US" dirty="0"/>
              <a:t>Hard to find similarity for out of vocabulary words</a:t>
            </a:r>
          </a:p>
          <a:p>
            <a:pPr lvl="1"/>
            <a:r>
              <a:rPr lang="en-US" dirty="0" err="1"/>
              <a:t>FastText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2698A-CD2F-0F43-9AD9-57D2D35941B6}"/>
              </a:ext>
            </a:extLst>
          </p:cNvPr>
          <p:cNvSpPr txBox="1"/>
          <p:nvPr/>
        </p:nvSpPr>
        <p:spPr>
          <a:xfrm>
            <a:off x="322730" y="297180"/>
            <a:ext cx="22806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Anthony’s Slide</a:t>
            </a:r>
          </a:p>
        </p:txBody>
      </p:sp>
    </p:spTree>
    <p:extLst>
      <p:ext uri="{BB962C8B-B14F-4D97-AF65-F5344CB8AC3E}">
        <p14:creationId xmlns:p14="http://schemas.microsoft.com/office/powerpoint/2010/main" val="37981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A7FA-C9F8-3848-8F37-A422063D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6EBC-42A7-9D43-8CF0-365B13F31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460" y="2638420"/>
            <a:ext cx="4139413" cy="3835116"/>
          </a:xfrm>
        </p:spPr>
        <p:txBody>
          <a:bodyPr>
            <a:norm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is able to embed OOV words.</a:t>
            </a:r>
          </a:p>
          <a:p>
            <a:r>
              <a:rPr lang="en-US" dirty="0"/>
              <a:t>Generated a model with size = 128, window = 12, </a:t>
            </a:r>
            <a:r>
              <a:rPr lang="en-US" dirty="0" err="1"/>
              <a:t>min_count</a:t>
            </a:r>
            <a:r>
              <a:rPr lang="en-US" dirty="0"/>
              <a:t> = 1.</a:t>
            </a:r>
          </a:p>
          <a:p>
            <a:r>
              <a:rPr lang="en-US" dirty="0"/>
              <a:t>Testing with an instance in RS_2020_nosleep.csv</a:t>
            </a:r>
          </a:p>
          <a:p>
            <a:r>
              <a:rPr lang="en-US" dirty="0"/>
              <a:t>Find the max value of similarity and record the word and its vector as for our similarity between word and text.</a:t>
            </a:r>
          </a:p>
          <a:p>
            <a:r>
              <a:rPr lang="en-US" dirty="0"/>
              <a:t>Using these vectors, we can have a rich feature set for future ML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FEFB428-DF9D-F143-A7ED-60D1C35D9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892162"/>
            <a:ext cx="4270375" cy="25945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8DDBD-A91F-C44F-AB86-23D325864EEB}"/>
              </a:ext>
            </a:extLst>
          </p:cNvPr>
          <p:cNvSpPr txBox="1"/>
          <p:nvPr/>
        </p:nvSpPr>
        <p:spPr>
          <a:xfrm>
            <a:off x="229162" y="203061"/>
            <a:ext cx="69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"This is the only rule of our household. If you feel a presence standing over you while you sleep, do **NOT** open your eyes. Ignore it and try to fall asleep. This may sound a bit like the show Bird Box from Netflix but this is real, this is serious. You don't want to know what happens if you open your eyes. ……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36AD9FE-006E-4E4A-A8B7-3C74A91C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22" y="4345510"/>
            <a:ext cx="7719451" cy="2356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CDB8F-269D-5B49-AB09-6F797C10D701}"/>
              </a:ext>
            </a:extLst>
          </p:cNvPr>
          <p:cNvSpPr txBox="1"/>
          <p:nvPr/>
        </p:nvSpPr>
        <p:spPr>
          <a:xfrm>
            <a:off x="9746852" y="296804"/>
            <a:ext cx="22806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Anthony’s Slide</a:t>
            </a:r>
          </a:p>
        </p:txBody>
      </p:sp>
    </p:spTree>
    <p:extLst>
      <p:ext uri="{BB962C8B-B14F-4D97-AF65-F5344CB8AC3E}">
        <p14:creationId xmlns:p14="http://schemas.microsoft.com/office/powerpoint/2010/main" val="17387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0668-22D5-644E-91DB-5B6FF1E8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r>
              <a:rPr lang="en-US" dirty="0"/>
              <a:t> – 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7EE5-1E33-8D42-8500-4C9AF282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“Scale free” – Mostly 1s, rarely high votes.</a:t>
            </a:r>
          </a:p>
          <a:p>
            <a:r>
              <a:rPr lang="en-US" dirty="0"/>
              <a:t>167 unique scores</a:t>
            </a:r>
          </a:p>
          <a:p>
            <a:r>
              <a:rPr lang="en-US" dirty="0"/>
              <a:t>So many 1s that most text prediction gives label 1.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92424F-666B-6448-BAA8-90FD4DB9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072" y="2616200"/>
            <a:ext cx="2527300" cy="81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EDC19-95DB-984A-A8B0-1FF031D6424D}"/>
              </a:ext>
            </a:extLst>
          </p:cNvPr>
          <p:cNvSpPr txBox="1"/>
          <p:nvPr/>
        </p:nvSpPr>
        <p:spPr>
          <a:xfrm>
            <a:off x="322730" y="595360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didn’t show this. I didn’t get any significant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2E10C-E28D-D445-B281-BD0B0F82C328}"/>
              </a:ext>
            </a:extLst>
          </p:cNvPr>
          <p:cNvSpPr txBox="1"/>
          <p:nvPr/>
        </p:nvSpPr>
        <p:spPr>
          <a:xfrm>
            <a:off x="322730" y="297180"/>
            <a:ext cx="22806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Anthony’s Slide</a:t>
            </a:r>
          </a:p>
        </p:txBody>
      </p:sp>
    </p:spTree>
    <p:extLst>
      <p:ext uri="{BB962C8B-B14F-4D97-AF65-F5344CB8AC3E}">
        <p14:creationId xmlns:p14="http://schemas.microsoft.com/office/powerpoint/2010/main" val="31117709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261</TotalTime>
  <Words>285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How does a word relate to text</vt:lpstr>
      <vt:lpstr>FastText</vt:lpstr>
      <vt:lpstr>Fasttext – text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Zhang</dc:creator>
  <cp:lastModifiedBy>Anthony Zhang</cp:lastModifiedBy>
  <cp:revision>11</cp:revision>
  <dcterms:created xsi:type="dcterms:W3CDTF">2020-10-05T21:35:50Z</dcterms:created>
  <dcterms:modified xsi:type="dcterms:W3CDTF">2020-10-06T01:57:52Z</dcterms:modified>
</cp:coreProperties>
</file>