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4384-0739-6F4E-92C5-B616FDBC0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on creepy/</a:t>
            </a:r>
            <a:r>
              <a:rPr lang="en-US" dirty="0" err="1"/>
              <a:t>noncreepy</a:t>
            </a:r>
            <a:r>
              <a:rPr lang="en-US" dirty="0"/>
              <a:t>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F80E-1724-F745-AD02-8EF78FC90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r>
              <a:rPr lang="en-US" dirty="0"/>
              <a:t>10/26/2020</a:t>
            </a:r>
          </a:p>
        </p:txBody>
      </p:sp>
    </p:spTree>
    <p:extLst>
      <p:ext uri="{BB962C8B-B14F-4D97-AF65-F5344CB8AC3E}">
        <p14:creationId xmlns:p14="http://schemas.microsoft.com/office/powerpoint/2010/main" val="563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2AD6-9013-5E40-B9AE-97D621E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3D0-D754-504C-8249-020ECAF6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creepy_with_log.pickle</a:t>
            </a:r>
            <a:r>
              <a:rPr lang="en-US" dirty="0"/>
              <a:t> and non-</a:t>
            </a:r>
            <a:r>
              <a:rPr lang="en-US" dirty="0" err="1"/>
              <a:t>creepy_with_log.pickle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7EA4F6-7C89-0040-80BE-9AB33DC5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9464"/>
            <a:ext cx="12192000" cy="368853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7DBA174-6BA4-9945-9BEC-4BAD4AF21CB0}"/>
              </a:ext>
            </a:extLst>
          </p:cNvPr>
          <p:cNvSpPr/>
          <p:nvPr/>
        </p:nvSpPr>
        <p:spPr>
          <a:xfrm>
            <a:off x="9761838" y="3867665"/>
            <a:ext cx="2430162" cy="2718486"/>
          </a:xfrm>
          <a:prstGeom prst="frame">
            <a:avLst>
              <a:gd name="adj1" fmla="val 1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F46B-E60B-3F46-8387-D29F05ED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C899C-88DE-1449-A290-981B709D14DE}"/>
              </a:ext>
            </a:extLst>
          </p:cNvPr>
          <p:cNvSpPr txBox="1"/>
          <p:nvPr/>
        </p:nvSpPr>
        <p:spPr>
          <a:xfrm>
            <a:off x="447261" y="2435087"/>
            <a:ext cx="4770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of shape (37846, 769)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37846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768 sentence embeddings and 1 score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Shuffled the features and corresponding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MinMaxScaler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scale the data to a range of (0,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train, 15% </a:t>
            </a:r>
            <a:r>
              <a:rPr lang="en-US" dirty="0" err="1"/>
              <a:t>val</a:t>
            </a:r>
            <a:r>
              <a:rPr lang="en-US" dirty="0"/>
              <a:t>, 15%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Train: 26500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Valid: 5677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Test: 5669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1669DFB-909F-6D42-B604-99744E6B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19" y="2658303"/>
            <a:ext cx="6359048" cy="3101975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24F05F9A-F16B-2045-AF40-48F2830F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0" y="2663497"/>
            <a:ext cx="90087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FC8E-EC85-104E-B63D-C34D26B4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8031-3231-A24F-8815-7F8A938A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RandomizedSearchCV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I didn’t run all the code since the runtime is so long.  After about 5-10 minutes, it gives {'</a:t>
            </a:r>
            <a:r>
              <a:rPr lang="en-US" dirty="0" err="1"/>
              <a:t>learning_rate</a:t>
            </a:r>
            <a:r>
              <a:rPr lang="en-US" dirty="0"/>
              <a:t>': 0.0009593657178384627, '</a:t>
            </a:r>
            <a:r>
              <a:rPr lang="en-US" dirty="0" err="1"/>
              <a:t>n_hidden</a:t>
            </a:r>
            <a:r>
              <a:rPr lang="en-US" dirty="0"/>
              <a:t>': 2, '</a:t>
            </a:r>
            <a:r>
              <a:rPr lang="en-US" dirty="0" err="1"/>
              <a:t>n_neurons</a:t>
            </a:r>
            <a:r>
              <a:rPr lang="en-US" dirty="0"/>
              <a:t>': 303} with best score -0.374898761510849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2"/>
            <a:r>
              <a:rPr lang="en-US" dirty="0"/>
              <a:t>Fluctuating validation accuracy and loss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A40C55-26AA-B64B-8C7A-E74E70FE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75" y="163088"/>
            <a:ext cx="5165125" cy="247495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8A7A48-9E00-A544-BEDD-3462D30F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" y="1399012"/>
            <a:ext cx="9080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82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</TotalTime>
  <Words>144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Keras on creepy/noncreepy datasets</vt:lpstr>
      <vt:lpstr>data</vt:lpstr>
      <vt:lpstr>Features and labels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on creepy/noncreepy datasets</dc:title>
  <dc:creator>Anthony Zhang</dc:creator>
  <cp:lastModifiedBy>Anthony Zhang</cp:lastModifiedBy>
  <cp:revision>3</cp:revision>
  <dcterms:created xsi:type="dcterms:W3CDTF">2020-10-25T01:19:27Z</dcterms:created>
  <dcterms:modified xsi:type="dcterms:W3CDTF">2020-10-25T03:26:22Z</dcterms:modified>
</cp:coreProperties>
</file>