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59" r:id="rId7"/>
    <p:sldId id="265" r:id="rId8"/>
    <p:sldId id="263" r:id="rId9"/>
    <p:sldId id="266" r:id="rId10"/>
    <p:sldId id="264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669FD-F787-BA4B-8491-9D5521732D68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1FFD2-52C9-BA4B-81FB-3DC095156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-us-west-1.amazonaws.com/emogifs/map.html" TargetMode="External"/><Relationship Id="rId2" Type="http://schemas.openxmlformats.org/officeDocument/2006/relationships/hyperlink" Target="https://www.pnas.org/content/114/38/E79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4933-3794-4570-8637-5E5262108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Creepiness Metric and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40659-7356-4875-A3E3-C6B83FFDB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  <a:p>
            <a:r>
              <a:rPr lang="en-US" dirty="0"/>
              <a:t>11/16/2020</a:t>
            </a:r>
          </a:p>
        </p:txBody>
      </p:sp>
    </p:spTree>
    <p:extLst>
      <p:ext uri="{BB962C8B-B14F-4D97-AF65-F5344CB8AC3E}">
        <p14:creationId xmlns:p14="http://schemas.microsoft.com/office/powerpoint/2010/main" val="365623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7256-2274-44E5-A8F0-F1CAD1C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of a story</a:t>
            </a:r>
          </a:p>
        </p:txBody>
      </p:sp>
      <p:pic>
        <p:nvPicPr>
          <p:cNvPr id="2056" name="Picture 8" descr="[animate output image]">
            <a:extLst>
              <a:ext uri="{FF2B5EF4-FFF2-40B4-BE49-F238E27FC236}">
                <a16:creationId xmlns:a16="http://schemas.microsoft.com/office/drawing/2014/main" id="{59C0E7CD-9D2D-4E98-BDA3-82AE0F1DFF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053" y="2222986"/>
            <a:ext cx="5713062" cy="380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39F4F8-118B-4948-981C-CC47B3AA1CF9}"/>
              </a:ext>
            </a:extLst>
          </p:cNvPr>
          <p:cNvSpPr txBox="1"/>
          <p:nvPr/>
        </p:nvSpPr>
        <p:spPr>
          <a:xfrm>
            <a:off x="7693738" y="2817226"/>
            <a:ext cx="348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story from </a:t>
            </a:r>
            <a:r>
              <a:rPr lang="en-US" dirty="0" err="1"/>
              <a:t>nosleep</a:t>
            </a:r>
            <a:r>
              <a:rPr lang="en-US" dirty="0"/>
              <a:t> with 303 sentences</a:t>
            </a:r>
          </a:p>
          <a:p>
            <a:r>
              <a:rPr lang="en-US" dirty="0"/>
              <a:t>The most upvoted story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8752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3984C4-7B9D-4457-BB4C-CF263D4F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6" b="-1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766C4-4488-D34F-A80C-1D8506FC031E}"/>
              </a:ext>
            </a:extLst>
          </p:cNvPr>
          <p:cNvSpPr txBox="1"/>
          <p:nvPr/>
        </p:nvSpPr>
        <p:spPr>
          <a:xfrm>
            <a:off x="3657600" y="5078896"/>
            <a:ext cx="200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average all LSTM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772B-7306-6640-BDF9-4B2E87FE09DA}"/>
              </a:ext>
            </a:extLst>
          </p:cNvPr>
          <p:cNvSpPr txBox="1"/>
          <p:nvPr/>
        </p:nvSpPr>
        <p:spPr>
          <a:xfrm>
            <a:off x="8348869" y="5068957"/>
            <a:ext cx="200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average all LSTM vectors</a:t>
            </a:r>
          </a:p>
        </p:txBody>
      </p:sp>
    </p:spTree>
    <p:extLst>
      <p:ext uri="{BB962C8B-B14F-4D97-AF65-F5344CB8AC3E}">
        <p14:creationId xmlns:p14="http://schemas.microsoft.com/office/powerpoint/2010/main" val="182597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D59D-D36F-4184-B4A4-03F120B1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CC97-7EBD-429D-8C75-6DEB9087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memory consumptions</a:t>
            </a:r>
          </a:p>
          <a:p>
            <a:pPr lvl="1"/>
            <a:r>
              <a:rPr lang="en-US"/>
              <a:t>I have 16G </a:t>
            </a:r>
            <a:r>
              <a:rPr lang="en-US" dirty="0"/>
              <a:t>of RAM and 8G of  VRAM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2DB6DD-9DEE-4917-9B78-5A1F0EA0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536481"/>
            <a:ext cx="7802064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D3DED-CCAD-4B87-9C69-FC99983CF708}"/>
              </a:ext>
            </a:extLst>
          </p:cNvPr>
          <p:cNvSpPr txBox="1"/>
          <p:nvPr/>
        </p:nvSpPr>
        <p:spPr>
          <a:xfrm>
            <a:off x="8134599" y="4795098"/>
            <a:ext cx="140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1.75734016 Gigabyte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465B6-2800-4914-9C8E-17E2A0A55BE2}"/>
              </a:ext>
            </a:extLst>
          </p:cNvPr>
          <p:cNvSpPr txBox="1"/>
          <p:nvPr/>
        </p:nvSpPr>
        <p:spPr>
          <a:xfrm>
            <a:off x="5318166" y="4795099"/>
            <a:ext cx="155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0.821797376 Gigabytes</a:t>
            </a:r>
          </a:p>
        </p:txBody>
      </p:sp>
    </p:spTree>
    <p:extLst>
      <p:ext uri="{BB962C8B-B14F-4D97-AF65-F5344CB8AC3E}">
        <p14:creationId xmlns:p14="http://schemas.microsoft.com/office/powerpoint/2010/main" val="214727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3984C4-7B9D-4457-BB4C-CF263D4F5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6" b="-1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766C4-4488-D34F-A80C-1D8506FC031E}"/>
              </a:ext>
            </a:extLst>
          </p:cNvPr>
          <p:cNvSpPr txBox="1"/>
          <p:nvPr/>
        </p:nvSpPr>
        <p:spPr>
          <a:xfrm>
            <a:off x="3657600" y="5078896"/>
            <a:ext cx="200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average all LSTM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772B-7306-6640-BDF9-4B2E87FE09DA}"/>
              </a:ext>
            </a:extLst>
          </p:cNvPr>
          <p:cNvSpPr txBox="1"/>
          <p:nvPr/>
        </p:nvSpPr>
        <p:spPr>
          <a:xfrm>
            <a:off x="8348869" y="5068957"/>
            <a:ext cx="2007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average all LSTM vectors</a:t>
            </a:r>
          </a:p>
        </p:txBody>
      </p:sp>
    </p:spTree>
    <p:extLst>
      <p:ext uri="{BB962C8B-B14F-4D97-AF65-F5344CB8AC3E}">
        <p14:creationId xmlns:p14="http://schemas.microsoft.com/office/powerpoint/2010/main" val="152391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3E1B-EAB2-411E-A2EA-3783C587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what emotions to choose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36FF-2174-4BC7-A0EE-E81DBAF1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20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“Self-report captures 27 distinct categories of emotion bridged by continuous gradients” by </a:t>
            </a:r>
            <a:r>
              <a:rPr lang="de-DE" dirty="0"/>
              <a:t>Alan S. Cowen and Dacher Keltner in September 2017</a:t>
            </a:r>
          </a:p>
          <a:p>
            <a:pPr lvl="1"/>
            <a:r>
              <a:rPr lang="de-DE" dirty="0">
                <a:hlinkClick r:id="rId2"/>
              </a:rPr>
              <a:t>https://www.pnas.org/content/114/38/E7900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https://s3-us-west-1.amazonaws.com/emogifs/map.html#</a:t>
            </a:r>
            <a:endParaRPr lang="de-DE" dirty="0"/>
          </a:p>
          <a:p>
            <a:r>
              <a:rPr lang="en-US" dirty="0"/>
              <a:t>Their results were discovered after gathered 2,185 short videos showing a wide variety of situations and events, including a man with a spider in his mouth, a cat giving a dog a massage and an awkward handshake. The videos were chosen to provoke particular emotions from more than 800 participating viewers.</a:t>
            </a:r>
          </a:p>
          <a:p>
            <a:r>
              <a:rPr lang="de-DE" dirty="0"/>
              <a:t>27 emotions: </a:t>
            </a:r>
            <a:r>
              <a:rPr lang="en-US" dirty="0"/>
              <a:t>admiration, adoration, aesthetic appreciation, amusement, anger, </a:t>
            </a:r>
            <a:r>
              <a:rPr lang="en-US" i="1" u="sng" dirty="0"/>
              <a:t>anxiety</a:t>
            </a:r>
            <a:r>
              <a:rPr lang="en-US" dirty="0"/>
              <a:t>, awe, awkwardness, boredom, calmness, confusion, craving, disgust, </a:t>
            </a:r>
            <a:r>
              <a:rPr lang="en-US" i="1" u="sng" dirty="0"/>
              <a:t>empathic pain</a:t>
            </a:r>
            <a:r>
              <a:rPr lang="en-US" dirty="0"/>
              <a:t>, entrancement, excitement, </a:t>
            </a:r>
            <a:r>
              <a:rPr lang="en-US" b="1" u="sng" dirty="0"/>
              <a:t>fear</a:t>
            </a:r>
            <a:r>
              <a:rPr lang="en-US" dirty="0"/>
              <a:t>, </a:t>
            </a:r>
            <a:r>
              <a:rPr lang="en-US" b="1" u="sng" dirty="0"/>
              <a:t>horror</a:t>
            </a:r>
            <a:r>
              <a:rPr lang="en-US" dirty="0"/>
              <a:t>, interest, joy, nostalgia, relief, romance, sadness, satisfaction, sexual desire, surprise</a:t>
            </a:r>
          </a:p>
          <a:p>
            <a:r>
              <a:rPr lang="en-US" dirty="0"/>
              <a:t>Cosine similarity between emotions and sentences</a:t>
            </a:r>
          </a:p>
        </p:txBody>
      </p:sp>
    </p:spTree>
    <p:extLst>
      <p:ext uri="{BB962C8B-B14F-4D97-AF65-F5344CB8AC3E}">
        <p14:creationId xmlns:p14="http://schemas.microsoft.com/office/powerpoint/2010/main" val="39388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CE0D5E-34A9-4E24-A7EA-854C74D9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0" y="675891"/>
            <a:ext cx="7192379" cy="5506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2CDED73-88DA-44EA-96DD-22916672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6" y="675891"/>
            <a:ext cx="4220164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E02124-62BA-4DA2-B993-BC9DC8A1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596"/>
            <a:ext cx="4286848" cy="5439534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6804E0E-B960-46E5-9AB6-E8407A83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34" y="783490"/>
            <a:ext cx="4258269" cy="551574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800705F-F677-4416-9336-C6ECC05B5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89" y="854937"/>
            <a:ext cx="420111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27B3EBE-CB96-496E-9E47-DBF6229E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402"/>
            <a:ext cx="12192000" cy="32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72AC-2CA2-4FCB-B6F4-5922AFA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Horror level across a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6410-44C9-4BDC-A624-421087228011}"/>
              </a:ext>
            </a:extLst>
          </p:cNvPr>
          <p:cNvSpPr txBox="1"/>
          <p:nvPr/>
        </p:nvSpPr>
        <p:spPr>
          <a:xfrm>
            <a:off x="7693738" y="2817226"/>
            <a:ext cx="348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story from confessions with 24 sentences</a:t>
            </a:r>
          </a:p>
          <a:p>
            <a:r>
              <a:rPr lang="en-US" dirty="0"/>
              <a:t>The most upvoted story in the 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C603B9-7981-4D05-A893-455E84351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88" y="2386739"/>
            <a:ext cx="6084626" cy="40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1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72AC-2CA2-4FCB-B6F4-5922AFA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Horror level across a 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16410-44C9-4BDC-A624-421087228011}"/>
              </a:ext>
            </a:extLst>
          </p:cNvPr>
          <p:cNvSpPr txBox="1"/>
          <p:nvPr/>
        </p:nvSpPr>
        <p:spPr>
          <a:xfrm>
            <a:off x="7693738" y="2817226"/>
            <a:ext cx="348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story from </a:t>
            </a:r>
            <a:r>
              <a:rPr lang="en-US" dirty="0" err="1"/>
              <a:t>nosleep</a:t>
            </a:r>
            <a:r>
              <a:rPr lang="en-US" dirty="0"/>
              <a:t> with 303 sentences</a:t>
            </a:r>
          </a:p>
          <a:p>
            <a:r>
              <a:rPr lang="en-US" dirty="0"/>
              <a:t>The most upvoted story in the dataset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6BA487D-ADFE-4148-87F7-BAA68B74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97" y="2316385"/>
            <a:ext cx="6175106" cy="40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3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7256-2274-44E5-A8F0-F1CAD1C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sentences of a story</a:t>
            </a:r>
          </a:p>
        </p:txBody>
      </p:sp>
      <p:pic>
        <p:nvPicPr>
          <p:cNvPr id="3074" name="Picture 2" descr="[animate output image]">
            <a:extLst>
              <a:ext uri="{FF2B5EF4-FFF2-40B4-BE49-F238E27FC236}">
                <a16:creationId xmlns:a16="http://schemas.microsoft.com/office/drawing/2014/main" id="{BE5DB840-3B3D-4A5E-8EC1-448DF6C48A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32" y="2012451"/>
            <a:ext cx="6245432" cy="41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8BA89-BF00-FC43-8355-1909EC80DB83}"/>
              </a:ext>
            </a:extLst>
          </p:cNvPr>
          <p:cNvSpPr txBox="1"/>
          <p:nvPr/>
        </p:nvSpPr>
        <p:spPr>
          <a:xfrm>
            <a:off x="7693738" y="2817226"/>
            <a:ext cx="348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story from confessions with 24 sentences</a:t>
            </a:r>
          </a:p>
          <a:p>
            <a:r>
              <a:rPr lang="en-US" dirty="0"/>
              <a:t>The most upvoted story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33040036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298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Creepiness Metric and LSTM</vt:lpstr>
      <vt:lpstr>PowerPoint Presentation</vt:lpstr>
      <vt:lpstr>How do we know what emotions to choose from?</vt:lpstr>
      <vt:lpstr>PowerPoint Presentation</vt:lpstr>
      <vt:lpstr>PowerPoint Presentation</vt:lpstr>
      <vt:lpstr>PowerPoint Presentation</vt:lpstr>
      <vt:lpstr>Horror level across a story</vt:lpstr>
      <vt:lpstr>Horror level across a story</vt:lpstr>
      <vt:lpstr>sentences of a story</vt:lpstr>
      <vt:lpstr>sentences of a story</vt:lpstr>
      <vt:lpstr>PowerPoint Presentation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Creepiness Metric and LSTM</dc:title>
  <dc:creator>Ive Anthony</dc:creator>
  <cp:lastModifiedBy>Anthony Zhang</cp:lastModifiedBy>
  <cp:revision>12</cp:revision>
  <dcterms:created xsi:type="dcterms:W3CDTF">2020-11-16T03:13:19Z</dcterms:created>
  <dcterms:modified xsi:type="dcterms:W3CDTF">2020-11-16T06:01:32Z</dcterms:modified>
</cp:coreProperties>
</file>