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10/25/20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self/comments/jffwp5/i_just_kept_a_phone_scammer_on_the_line_for_over/" TargetMode="External"/><Relationship Id="rId2" Type="http://schemas.openxmlformats.org/officeDocument/2006/relationships/hyperlink" Target="https://www.reddit.com/r/shortscarystories/comments/jhai29/i_31m_need_help_planning_a_second_dateamic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4384-0739-6F4E-92C5-B616FDBC0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on creepy/</a:t>
            </a:r>
            <a:r>
              <a:rPr lang="en-US" dirty="0" err="1"/>
              <a:t>noncreepy</a:t>
            </a:r>
            <a:r>
              <a:rPr lang="en-US" dirty="0"/>
              <a:t>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EF80E-1724-F745-AD02-8EF78FC90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  <a:p>
            <a:r>
              <a:rPr lang="en-US" dirty="0"/>
              <a:t>10/26/2020</a:t>
            </a:r>
          </a:p>
        </p:txBody>
      </p:sp>
    </p:spTree>
    <p:extLst>
      <p:ext uri="{BB962C8B-B14F-4D97-AF65-F5344CB8AC3E}">
        <p14:creationId xmlns:p14="http://schemas.microsoft.com/office/powerpoint/2010/main" val="5639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2AD6-9013-5E40-B9AE-97D621ED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23D0-D754-504C-8249-020ECAF6C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creepy_with_log.pickle</a:t>
            </a:r>
            <a:r>
              <a:rPr lang="en-US" dirty="0"/>
              <a:t> and non-</a:t>
            </a:r>
            <a:r>
              <a:rPr lang="en-US" dirty="0" err="1"/>
              <a:t>creepy_with_log.pickle</a:t>
            </a: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E7EA4F6-7C89-0040-80BE-9AB33DC5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9464"/>
            <a:ext cx="12192000" cy="3688536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37DBA174-6BA4-9945-9BEC-4BAD4AF21CB0}"/>
              </a:ext>
            </a:extLst>
          </p:cNvPr>
          <p:cNvSpPr/>
          <p:nvPr/>
        </p:nvSpPr>
        <p:spPr>
          <a:xfrm>
            <a:off x="9761838" y="3867665"/>
            <a:ext cx="2430162" cy="2718486"/>
          </a:xfrm>
          <a:prstGeom prst="frame">
            <a:avLst>
              <a:gd name="adj1" fmla="val 1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80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F46B-E60B-3F46-8387-D29F05ED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C899C-88DE-1449-A290-981B709D14DE}"/>
              </a:ext>
            </a:extLst>
          </p:cNvPr>
          <p:cNvSpPr txBox="1"/>
          <p:nvPr/>
        </p:nvSpPr>
        <p:spPr>
          <a:xfrm>
            <a:off x="447261" y="2435087"/>
            <a:ext cx="47707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of shape (37846, 769)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37846 instances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768 sentence embeddings and 1 score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Shuffled the features and corresponding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MinMaxScaler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r>
              <a:rPr lang="en-US" dirty="0"/>
              <a:t> to scale the data to a range of (0,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70% train, 15% </a:t>
            </a:r>
            <a:r>
              <a:rPr lang="en-US" dirty="0" err="1"/>
              <a:t>val</a:t>
            </a:r>
            <a:r>
              <a:rPr lang="en-US" dirty="0"/>
              <a:t>, 15%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Train: 26500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Valid: 5677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Test: 5669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41669DFB-909F-6D42-B604-99744E6B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919" y="2658303"/>
            <a:ext cx="6359048" cy="3101975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24F05F9A-F16B-2045-AF40-48F2830FE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760" y="2663497"/>
            <a:ext cx="900877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7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A716-3BFC-5746-80FE-54CED235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E08D3F3-0A35-C744-8FEF-202E550A4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805" y="2791333"/>
            <a:ext cx="4431392" cy="3101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4DA74F-1F4B-C048-828D-3A91B392C159}"/>
              </a:ext>
            </a:extLst>
          </p:cNvPr>
          <p:cNvSpPr txBox="1"/>
          <p:nvPr/>
        </p:nvSpPr>
        <p:spPr>
          <a:xfrm>
            <a:off x="5857103" y="2791333"/>
            <a:ext cx="502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hidden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layer activation: sigmoid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Loss: </a:t>
            </a:r>
            <a:r>
              <a:rPr lang="en-US" dirty="0" err="1"/>
              <a:t>binary_crossentropy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Optimizer: Adam, </a:t>
            </a:r>
            <a:r>
              <a:rPr lang="en-US" dirty="0" err="1"/>
              <a:t>lr</a:t>
            </a:r>
            <a:r>
              <a:rPr lang="en-US" dirty="0"/>
              <a:t> = 0.000959, beta_1 = 0.9, beta_2 = 0.999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Training accuracy: 74% -&gt; 93%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Validation accuracy: 83% -&gt; 94%</a:t>
            </a:r>
          </a:p>
        </p:txBody>
      </p:sp>
    </p:spTree>
    <p:extLst>
      <p:ext uri="{BB962C8B-B14F-4D97-AF65-F5344CB8AC3E}">
        <p14:creationId xmlns:p14="http://schemas.microsoft.com/office/powerpoint/2010/main" val="82733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78FA-E25F-6743-BB16-5AE7DDE9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59CDC-A760-0E4B-9867-B353E7DDD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153412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1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2020E-6451-164F-BBC7-C11E2289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Accuracy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C1957261-9782-3643-9918-74B67056A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24" t="14219" r="39311"/>
          <a:stretch/>
        </p:blipFill>
        <p:spPr>
          <a:xfrm>
            <a:off x="8201798" y="569402"/>
            <a:ext cx="3218935" cy="5719199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01707E-54DF-9F4B-B684-C1A4482DA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6181" t="14219" r="38454"/>
          <a:stretch/>
        </p:blipFill>
        <p:spPr>
          <a:xfrm>
            <a:off x="770239" y="569402"/>
            <a:ext cx="3218934" cy="5719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570540-FA9C-BC49-985C-B61FE2700EDE}"/>
              </a:ext>
            </a:extLst>
          </p:cNvPr>
          <p:cNvSpPr txBox="1"/>
          <p:nvPr/>
        </p:nvSpPr>
        <p:spPr>
          <a:xfrm>
            <a:off x="1600200" y="200070"/>
            <a:ext cx="156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Smoothing: 0.6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536EC-D17D-D44F-8230-685F15FB5CE9}"/>
              </a:ext>
            </a:extLst>
          </p:cNvPr>
          <p:cNvSpPr txBox="1"/>
          <p:nvPr/>
        </p:nvSpPr>
        <p:spPr>
          <a:xfrm>
            <a:off x="8816007" y="201357"/>
            <a:ext cx="177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Smoothing: 0.999</a:t>
            </a:r>
          </a:p>
        </p:txBody>
      </p:sp>
    </p:spTree>
    <p:extLst>
      <p:ext uri="{BB962C8B-B14F-4D97-AF65-F5344CB8AC3E}">
        <p14:creationId xmlns:p14="http://schemas.microsoft.com/office/powerpoint/2010/main" val="115781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4BA4-BFF0-9048-BF8B-0C6BF85D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on test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4579C7-2157-F347-AFAC-656A38C32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3716899"/>
            <a:ext cx="7731125" cy="945026"/>
          </a:xfrm>
        </p:spPr>
      </p:pic>
    </p:spTree>
    <p:extLst>
      <p:ext uri="{BB962C8B-B14F-4D97-AF65-F5344CB8AC3E}">
        <p14:creationId xmlns:p14="http://schemas.microsoft.com/office/powerpoint/2010/main" val="332742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FC8E-EC85-104E-B63D-C34D26B4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8031-3231-A24F-8815-7F8A938A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Hyperparameter tuning using </a:t>
            </a:r>
            <a:r>
              <a:rPr lang="en-US" dirty="0" err="1"/>
              <a:t>RandomizedSearchCV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I didn’t run all the code since the runtime is so long.  After about 5-10 minutes, it gives {'</a:t>
            </a:r>
            <a:r>
              <a:rPr lang="en-US" dirty="0" err="1"/>
              <a:t>learning_rate</a:t>
            </a:r>
            <a:r>
              <a:rPr lang="en-US" dirty="0"/>
              <a:t>': 0.0009593657178384627, '</a:t>
            </a:r>
            <a:r>
              <a:rPr lang="en-US" dirty="0" err="1"/>
              <a:t>n_hidden</a:t>
            </a:r>
            <a:r>
              <a:rPr lang="en-US" dirty="0"/>
              <a:t>': 2, '</a:t>
            </a:r>
            <a:r>
              <a:rPr lang="en-US" dirty="0" err="1"/>
              <a:t>n_neurons</a:t>
            </a:r>
            <a:r>
              <a:rPr lang="en-US" dirty="0"/>
              <a:t>': 303} with best score -0.374898761510849</a:t>
            </a:r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pPr lvl="2"/>
            <a:r>
              <a:rPr lang="en-US" dirty="0"/>
              <a:t>Fluctuating validation accuracy and loss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DA40C55-26AA-B64B-8C7A-E74E70FE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605" y="163088"/>
            <a:ext cx="5165125" cy="247495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38A7A48-9E00-A544-BEDD-3462D30FB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35" y="1117973"/>
            <a:ext cx="90805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4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E73B-D687-3E41-9061-15C91EEE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Unfortunately…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CD946-A97A-8A45-B2B0-69D0C9E40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144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Creepy story from r/</a:t>
            </a:r>
            <a:r>
              <a:rPr lang="en-US" dirty="0" err="1"/>
              <a:t>shortscarystories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https://www.reddit.com/r/shortscarystories/comments/jhai29/i_31m_need_help_planning_a_second_dateamicable/</a:t>
            </a:r>
            <a:endParaRPr lang="en-US" dirty="0"/>
          </a:p>
          <a:p>
            <a:pPr lvl="1"/>
            <a:r>
              <a:rPr lang="en-US" dirty="0"/>
              <a:t>Upvotes: 1310</a:t>
            </a:r>
          </a:p>
          <a:p>
            <a:pPr lvl="1"/>
            <a:r>
              <a:rPr lang="en-US" dirty="0"/>
              <a:t>Includes emoji</a:t>
            </a:r>
          </a:p>
          <a:p>
            <a:pPr lvl="1"/>
            <a:r>
              <a:rPr lang="en-US" dirty="0"/>
              <a:t>56 sentences</a:t>
            </a:r>
          </a:p>
          <a:p>
            <a:r>
              <a:rPr lang="en-US" dirty="0"/>
              <a:t>Non-creepy story from r/self: </a:t>
            </a:r>
            <a:r>
              <a:rPr lang="en-US" dirty="0">
                <a:hlinkClick r:id="rId3"/>
              </a:rPr>
              <a:t>https://www.reddit.com/r/self/comments/jffwp5/i_just_kept_a_phone_scammer_on_the_line_for_over/</a:t>
            </a:r>
            <a:endParaRPr lang="en-US" dirty="0"/>
          </a:p>
          <a:p>
            <a:pPr lvl="1"/>
            <a:r>
              <a:rPr lang="en-US" dirty="0"/>
              <a:t>Upvotes: 1136</a:t>
            </a:r>
          </a:p>
          <a:p>
            <a:pPr lvl="1"/>
            <a:r>
              <a:rPr lang="en-US" dirty="0"/>
              <a:t>18 sentences</a:t>
            </a:r>
          </a:p>
          <a:p>
            <a:r>
              <a:rPr lang="en-US" dirty="0"/>
              <a:t>Completely different results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F0787C-94B6-BB43-858A-551B8FF77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023" y="5130427"/>
            <a:ext cx="4178300" cy="12192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452741-8A31-4145-906A-D5F9AAE5A10D}"/>
              </a:ext>
            </a:extLst>
          </p:cNvPr>
          <p:cNvCxnSpPr/>
          <p:nvPr/>
        </p:nvCxnSpPr>
        <p:spPr>
          <a:xfrm flipH="1">
            <a:off x="7861852" y="5377070"/>
            <a:ext cx="2186609" cy="526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2B25C2-19B6-1045-B48F-4F782FA2270E}"/>
              </a:ext>
            </a:extLst>
          </p:cNvPr>
          <p:cNvSpPr txBox="1"/>
          <p:nvPr/>
        </p:nvSpPr>
        <p:spPr>
          <a:xfrm>
            <a:off x="10048461" y="4703514"/>
            <a:ext cx="1991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one is creepy text. It should have been 1, but this is close to 0…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7D00D3-CA2E-2A4C-A144-DE23D3D19DF1}"/>
              </a:ext>
            </a:extLst>
          </p:cNvPr>
          <p:cNvCxnSpPr>
            <a:cxnSpLocks/>
          </p:cNvCxnSpPr>
          <p:nvPr/>
        </p:nvCxnSpPr>
        <p:spPr>
          <a:xfrm flipH="1" flipV="1">
            <a:off x="7682948" y="6134795"/>
            <a:ext cx="636104" cy="46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06A287-F038-1C47-90E5-BB6462AA3853}"/>
              </a:ext>
            </a:extLst>
          </p:cNvPr>
          <p:cNvSpPr txBox="1"/>
          <p:nvPr/>
        </p:nvSpPr>
        <p:spPr>
          <a:xfrm>
            <a:off x="8319052" y="6411604"/>
            <a:ext cx="326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Similarly, this should have been 0</a:t>
            </a:r>
          </a:p>
        </p:txBody>
      </p:sp>
    </p:spTree>
    <p:extLst>
      <p:ext uri="{BB962C8B-B14F-4D97-AF65-F5344CB8AC3E}">
        <p14:creationId xmlns:p14="http://schemas.microsoft.com/office/powerpoint/2010/main" val="10999561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334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Keras on creepy/noncreepy datasets</vt:lpstr>
      <vt:lpstr>data</vt:lpstr>
      <vt:lpstr>Preprocessing</vt:lpstr>
      <vt:lpstr>Model</vt:lpstr>
      <vt:lpstr>Accuracy</vt:lpstr>
      <vt:lpstr>Accuracy</vt:lpstr>
      <vt:lpstr>Prediction on test data</vt:lpstr>
      <vt:lpstr>Hyperparameter tuning</vt:lpstr>
      <vt:lpstr>Unfortunately…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 on creepy/noncreepy datasets</dc:title>
  <dc:creator>Anthony Zhang</dc:creator>
  <cp:lastModifiedBy>Anthony Zhang</cp:lastModifiedBy>
  <cp:revision>5</cp:revision>
  <dcterms:created xsi:type="dcterms:W3CDTF">2020-10-26T02:21:33Z</dcterms:created>
  <dcterms:modified xsi:type="dcterms:W3CDTF">2020-10-26T03:15:39Z</dcterms:modified>
</cp:coreProperties>
</file>