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1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8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178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56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96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74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61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644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17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3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76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6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4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74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9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6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766689-910A-426B-8A0E-E84620287C6D}" type="datetimeFigureOut">
              <a:rPr lang="de-AT" smtClean="0"/>
              <a:t>02.07.2024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74E6DB-F66B-4DB1-9A85-34C060C877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0159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2B9CA-4613-69E8-CF4F-08FCE6CA9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Study Works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361EF-C0A1-C9B0-AA3A-54B7CC4A5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Study Works –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0843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C9FDB-66A8-B88C-71BD-2DE09089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memory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7898AF-060E-07DE-79FE-4EE27E30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527" y="2269835"/>
            <a:ext cx="5449455" cy="4038086"/>
          </a:xfrm>
        </p:spPr>
      </p:pic>
    </p:spTree>
    <p:extLst>
      <p:ext uri="{BB962C8B-B14F-4D97-AF65-F5344CB8AC3E}">
        <p14:creationId xmlns:p14="http://schemas.microsoft.com/office/powerpoint/2010/main" val="106509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54BD8-B3B0-5CBC-C447-ACB8EC64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- Information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5AAE7B-13C5-7A77-62A6-FFCEA976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114562"/>
            <a:ext cx="7240148" cy="3676638"/>
          </a:xfrm>
        </p:spPr>
      </p:pic>
    </p:spTree>
    <p:extLst>
      <p:ext uri="{BB962C8B-B14F-4D97-AF65-F5344CB8AC3E}">
        <p14:creationId xmlns:p14="http://schemas.microsoft.com/office/powerpoint/2010/main" val="91203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6DEC2-B5B2-8C1A-63E2-D3A59F1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Codes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001540-724D-6C92-413D-B83F2021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2511412"/>
            <a:ext cx="6927957" cy="3279788"/>
          </a:xfrm>
        </p:spPr>
      </p:pic>
    </p:spTree>
    <p:extLst>
      <p:ext uri="{BB962C8B-B14F-4D97-AF65-F5344CB8AC3E}">
        <p14:creationId xmlns:p14="http://schemas.microsoft.com/office/powerpoint/2010/main" val="309473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29F80-F4F4-E1EF-B9A0-4941CE33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</a:t>
            </a:r>
            <a:r>
              <a:rPr lang="de-DE" dirty="0" err="1"/>
              <a:t>codes</a:t>
            </a:r>
            <a:r>
              <a:rPr lang="de-DE" dirty="0"/>
              <a:t> - </a:t>
            </a:r>
            <a:r>
              <a:rPr lang="de-DE" dirty="0" err="1"/>
              <a:t>information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ECD589-0156-E696-5730-518D92245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927" y="2198894"/>
            <a:ext cx="7389091" cy="4082578"/>
          </a:xfrm>
        </p:spPr>
      </p:pic>
    </p:spTree>
    <p:extLst>
      <p:ext uri="{BB962C8B-B14F-4D97-AF65-F5344CB8AC3E}">
        <p14:creationId xmlns:p14="http://schemas.microsoft.com/office/powerpoint/2010/main" val="276744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3B040-74C9-1BA5-FFB5-3DD6DFDD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guessing</a:t>
            </a:r>
            <a:r>
              <a:rPr lang="de-DE" dirty="0"/>
              <a:t> game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0F8904-A56B-7350-6CBC-E06416DC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91" y="2226199"/>
            <a:ext cx="5578764" cy="3892029"/>
          </a:xfrm>
        </p:spPr>
      </p:pic>
    </p:spTree>
    <p:extLst>
      <p:ext uri="{BB962C8B-B14F-4D97-AF65-F5344CB8AC3E}">
        <p14:creationId xmlns:p14="http://schemas.microsoft.com/office/powerpoint/2010/main" val="49960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D686F-3884-75A9-02E7-7CE5D7A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guessing</a:t>
            </a:r>
            <a:r>
              <a:rPr lang="de-DE" dirty="0"/>
              <a:t> game - </a:t>
            </a:r>
            <a:r>
              <a:rPr lang="de-DE" dirty="0" err="1"/>
              <a:t>information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FF84FE-7BB5-DF4B-79A1-90F165EC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182" y="2115127"/>
            <a:ext cx="7162638" cy="4143387"/>
          </a:xfrm>
        </p:spPr>
      </p:pic>
    </p:spTree>
    <p:extLst>
      <p:ext uri="{BB962C8B-B14F-4D97-AF65-F5344CB8AC3E}">
        <p14:creationId xmlns:p14="http://schemas.microsoft.com/office/powerpoint/2010/main" val="239526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5EA24-6167-EB31-CE15-6391210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Downloads - </a:t>
            </a:r>
            <a:r>
              <a:rPr lang="de-DE" dirty="0" err="1"/>
              <a:t>zip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586A73-58C5-B3EA-FF68-A26C80D48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27" y="2667000"/>
            <a:ext cx="6391172" cy="3124200"/>
          </a:xfrm>
        </p:spPr>
      </p:pic>
    </p:spTree>
    <p:extLst>
      <p:ext uri="{BB962C8B-B14F-4D97-AF65-F5344CB8AC3E}">
        <p14:creationId xmlns:p14="http://schemas.microsoft.com/office/powerpoint/2010/main" val="31890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F356-E6FA-ACF6-1605-FF63A7BD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DevOps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57F737-01C7-7288-1144-2DC61D3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3" y="2729845"/>
            <a:ext cx="9282545" cy="30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C541-80C5-D9C2-B648-595DDE11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devops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A8FD3D-797B-1240-6018-4AA3F566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679" y="2667000"/>
            <a:ext cx="6567467" cy="3124200"/>
          </a:xfrm>
        </p:spPr>
      </p:pic>
    </p:spTree>
    <p:extLst>
      <p:ext uri="{BB962C8B-B14F-4D97-AF65-F5344CB8AC3E}">
        <p14:creationId xmlns:p14="http://schemas.microsoft.com/office/powerpoint/2010/main" val="139961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D8A68-2DBC-75F1-432E-422CF40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2EE79D-BE6E-48E1-FFB3-9BFBEBE07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320" y="2667000"/>
            <a:ext cx="6088185" cy="3124200"/>
          </a:xfrm>
        </p:spPr>
      </p:pic>
    </p:spTree>
    <p:extLst>
      <p:ext uri="{BB962C8B-B14F-4D97-AF65-F5344CB8AC3E}">
        <p14:creationId xmlns:p14="http://schemas.microsoft.com/office/powerpoint/2010/main" val="410619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2F485-6593-3E57-7091-F43E98AF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DF40D-9A54-BBF7-2177-045CF516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?</a:t>
            </a:r>
          </a:p>
          <a:p>
            <a:r>
              <a:rPr lang="de-DE" dirty="0" err="1"/>
              <a:t>Belongings</a:t>
            </a:r>
            <a:endParaRPr lang="de-DE" dirty="0"/>
          </a:p>
          <a:p>
            <a:r>
              <a:rPr lang="de-DE" dirty="0"/>
              <a:t>Team </a:t>
            </a:r>
            <a:r>
              <a:rPr lang="de-DE" dirty="0" err="1"/>
              <a:t>members</a:t>
            </a:r>
            <a:endParaRPr lang="de-DE" dirty="0"/>
          </a:p>
          <a:p>
            <a:r>
              <a:rPr lang="de-DE" dirty="0" err="1"/>
              <a:t>projekt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18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64BF-8339-B81E-2149-5E29884C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BC0C35-71E0-58E3-4481-94BF39304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237" y="1416156"/>
            <a:ext cx="3514123" cy="5095480"/>
          </a:xfrm>
        </p:spPr>
      </p:pic>
    </p:spTree>
    <p:extLst>
      <p:ext uri="{BB962C8B-B14F-4D97-AF65-F5344CB8AC3E}">
        <p14:creationId xmlns:p14="http://schemas.microsoft.com/office/powerpoint/2010/main" val="243398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F4B35-9D83-6AFB-5B82-10E90A0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74392"/>
            <a:ext cx="9905998" cy="1905000"/>
          </a:xfrm>
        </p:spPr>
        <p:txBody>
          <a:bodyPr/>
          <a:lstStyle/>
          <a:p>
            <a:r>
              <a:rPr lang="de-DE" dirty="0"/>
              <a:t>Vielen Dank für eure Aufmerksamkeit!!!!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6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1772B-451A-B650-C43A-DE357378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8C9A1-C1FC-221C-6038-266D460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Homepage</a:t>
            </a:r>
            <a:endParaRPr lang="de-AT" dirty="0"/>
          </a:p>
          <a:p>
            <a:r>
              <a:rPr lang="de-AT" dirty="0"/>
              <a:t>Spiele</a:t>
            </a:r>
          </a:p>
          <a:p>
            <a:r>
              <a:rPr lang="de-AT" dirty="0"/>
              <a:t>Tutorial-videos</a:t>
            </a:r>
          </a:p>
          <a:p>
            <a:r>
              <a:rPr lang="de-AT" dirty="0"/>
              <a:t>Eigne Sourcecodes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30CF8-906B-4E18-9BA4-390F6258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3" y="2145146"/>
            <a:ext cx="7987252" cy="38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7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F5150-047C-DC78-A7CD-196B5013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Belongings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33480-74B8-4E05-C5F3-2BE6A03A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Studenten </a:t>
            </a:r>
          </a:p>
          <a:p>
            <a:r>
              <a:rPr lang="de-DE" dirty="0"/>
              <a:t>Begeisterte von </a:t>
            </a:r>
            <a:r>
              <a:rPr lang="de-DE" dirty="0" err="1"/>
              <a:t>informatik</a:t>
            </a:r>
            <a:endParaRPr lang="de-DE" dirty="0"/>
          </a:p>
          <a:p>
            <a:r>
              <a:rPr lang="de-DE" dirty="0"/>
              <a:t>Erleichterung und </a:t>
            </a:r>
            <a:r>
              <a:rPr lang="de-DE" dirty="0" err="1"/>
              <a:t>freude</a:t>
            </a:r>
            <a:r>
              <a:rPr lang="de-DE" dirty="0"/>
              <a:t> am programmieren</a:t>
            </a:r>
          </a:p>
          <a:p>
            <a:r>
              <a:rPr lang="de-DE" dirty="0"/>
              <a:t>Java </a:t>
            </a:r>
            <a:r>
              <a:rPr lang="de-DE" dirty="0" err="1"/>
              <a:t>script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22847-659C-9E3C-E338-2CA545B5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Members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98DD1-0DEB-7D3A-E949-CFF67677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Akintayo Michael Akinrinlola –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design</a:t>
            </a:r>
          </a:p>
          <a:p>
            <a:r>
              <a:rPr lang="de-DE" dirty="0"/>
              <a:t>Kevin Anthony – </a:t>
            </a:r>
            <a:r>
              <a:rPr lang="de-DE" dirty="0" err="1"/>
              <a:t>Git</a:t>
            </a:r>
            <a:r>
              <a:rPr lang="de-DE" dirty="0"/>
              <a:t> Master</a:t>
            </a:r>
          </a:p>
          <a:p>
            <a:r>
              <a:rPr lang="de-DE" dirty="0"/>
              <a:t>Mohamed </a:t>
            </a:r>
            <a:r>
              <a:rPr lang="de-DE" dirty="0" err="1"/>
              <a:t>nasr</a:t>
            </a:r>
            <a:r>
              <a:rPr lang="de-DE" dirty="0"/>
              <a:t> – </a:t>
            </a:r>
            <a:r>
              <a:rPr lang="de-DE" dirty="0" err="1"/>
              <a:t>Director</a:t>
            </a:r>
            <a:r>
              <a:rPr lang="de-DE" dirty="0"/>
              <a:t> </a:t>
            </a:r>
          </a:p>
          <a:p>
            <a:r>
              <a:rPr lang="de-DE" dirty="0"/>
              <a:t>Raphael </a:t>
            </a:r>
            <a:r>
              <a:rPr lang="de-DE" dirty="0" err="1"/>
              <a:t>najfar</a:t>
            </a:r>
            <a:r>
              <a:rPr lang="de-DE" dirty="0"/>
              <a:t> –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9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CEBB-5106-2DC1-59F8-F783D836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2896"/>
          </a:xfrm>
        </p:spPr>
        <p:txBody>
          <a:bodyPr/>
          <a:lstStyle/>
          <a:p>
            <a:r>
              <a:rPr lang="de-DE" dirty="0" err="1"/>
              <a:t>homepage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EC1840-F381-7F9B-8131-C8EA38DC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985516"/>
            <a:ext cx="9245599" cy="4431142"/>
          </a:xfrm>
        </p:spPr>
      </p:pic>
    </p:spTree>
    <p:extLst>
      <p:ext uri="{BB962C8B-B14F-4D97-AF65-F5344CB8AC3E}">
        <p14:creationId xmlns:p14="http://schemas.microsoft.com/office/powerpoint/2010/main" val="118753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1B97A-C1C3-2656-D829-2AFFA1C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Zugang über </a:t>
            </a:r>
            <a:r>
              <a:rPr lang="de-DE" dirty="0" err="1"/>
              <a:t>navbar</a:t>
            </a:r>
            <a:r>
              <a:rPr lang="de-DE" dirty="0"/>
              <a:t> 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7B6543-596E-D4C7-7179-AF9B538E7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318" y="2514600"/>
            <a:ext cx="4165536" cy="3833768"/>
          </a:xfrm>
        </p:spPr>
      </p:pic>
    </p:spTree>
    <p:extLst>
      <p:ext uri="{BB962C8B-B14F-4D97-AF65-F5344CB8AC3E}">
        <p14:creationId xmlns:p14="http://schemas.microsoft.com/office/powerpoint/2010/main" val="327178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EF48A-566E-BE47-99C2-F9E797E4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Schere Stein </a:t>
            </a:r>
            <a:r>
              <a:rPr lang="de-DE" dirty="0" err="1"/>
              <a:t>papier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74ABFD-5853-2251-5A17-DE3BBBE51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543" y="2667000"/>
            <a:ext cx="7787740" cy="3124200"/>
          </a:xfrm>
        </p:spPr>
      </p:pic>
    </p:spTree>
    <p:extLst>
      <p:ext uri="{BB962C8B-B14F-4D97-AF65-F5344CB8AC3E}">
        <p14:creationId xmlns:p14="http://schemas.microsoft.com/office/powerpoint/2010/main" val="213415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E404D-1C72-2FEC-FF27-65D915D0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Schere Stein </a:t>
            </a:r>
            <a:r>
              <a:rPr lang="de-DE" dirty="0" err="1"/>
              <a:t>papier</a:t>
            </a:r>
            <a:r>
              <a:rPr lang="de-DE" dirty="0"/>
              <a:t> - Information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D1AAFF-D1C7-FB39-EBDE-0F2B7539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73" y="2182634"/>
            <a:ext cx="7668202" cy="3608566"/>
          </a:xfrm>
        </p:spPr>
      </p:pic>
    </p:spTree>
    <p:extLst>
      <p:ext uri="{BB962C8B-B14F-4D97-AF65-F5344CB8AC3E}">
        <p14:creationId xmlns:p14="http://schemas.microsoft.com/office/powerpoint/2010/main" val="115581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106</Words>
  <Application>Microsoft Office PowerPoint</Application>
  <PresentationFormat>Breitbild</PresentationFormat>
  <Paragraphs>38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Netz</vt:lpstr>
      <vt:lpstr>Study Works</vt:lpstr>
      <vt:lpstr>Inhalt</vt:lpstr>
      <vt:lpstr>What is it about?</vt:lpstr>
      <vt:lpstr>Belongings</vt:lpstr>
      <vt:lpstr>Team Members</vt:lpstr>
      <vt:lpstr>homepage</vt:lpstr>
      <vt:lpstr>Zugang über navbar </vt:lpstr>
      <vt:lpstr>Schere Stein papier</vt:lpstr>
      <vt:lpstr>Schere Stein papier - Information</vt:lpstr>
      <vt:lpstr>memory</vt:lpstr>
      <vt:lpstr>Memory - Information</vt:lpstr>
      <vt:lpstr>Color Codes</vt:lpstr>
      <vt:lpstr>Color codes - information</vt:lpstr>
      <vt:lpstr>Number guessing game</vt:lpstr>
      <vt:lpstr>Number guessing game - information</vt:lpstr>
      <vt:lpstr>Downloads - zip</vt:lpstr>
      <vt:lpstr>DevOps</vt:lpstr>
      <vt:lpstr>devops</vt:lpstr>
      <vt:lpstr>github</vt:lpstr>
      <vt:lpstr>github</vt:lpstr>
      <vt:lpstr>Vielen Dank für eure Aufmerksamkeit!!!!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Akintayo Akinrinlola</dc:creator>
  <cp:lastModifiedBy>Akintayo Akinrinlola</cp:lastModifiedBy>
  <cp:revision>2</cp:revision>
  <dcterms:created xsi:type="dcterms:W3CDTF">2024-07-02T17:46:26Z</dcterms:created>
  <dcterms:modified xsi:type="dcterms:W3CDTF">2024-07-02T18:47:14Z</dcterms:modified>
</cp:coreProperties>
</file>