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Example:  Wrote library to check for internet access through proxy server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Full use:</a:t>
            </a:r>
          </a:p>
          <a:p>
            <a:pPr rtl="0" lvl="0">
              <a:buNone/>
            </a:pPr>
            <a:r>
              <a:rPr lang="en"/>
              <a:t>	For loops</a:t>
            </a:r>
          </a:p>
          <a:p>
            <a:pPr rtl="0" lvl="0">
              <a:buNone/>
            </a:pPr>
            <a:r>
              <a:rPr lang="en"/>
              <a:t>	Using third party modules</a:t>
            </a:r>
          </a:p>
          <a:p>
            <a:pPr>
              <a:buNone/>
            </a:pPr>
            <a:r>
              <a:rPr lang="en"/>
              <a:t>	Direct system calls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Multiple resources and any relevant libraries are logically grouped into a recipe:</a:t>
            </a:r>
          </a:p>
          <a:p>
            <a:pPr rtl="0" lvl="0">
              <a:buNone/>
            </a:pPr>
            <a:r>
              <a:rPr lang="en"/>
              <a:t>	A user recipe may create login account, and home directories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Multiple related recipes are grouped into a cookbook to achieve a scenario:</a:t>
            </a:r>
          </a:p>
          <a:p>
            <a:pPr rtl="0" lvl="0">
              <a:buNone/>
            </a:pPr>
            <a:r>
              <a:rPr lang="en"/>
              <a:t>	MySQL database cookbook may:</a:t>
            </a:r>
          </a:p>
          <a:p>
            <a:pPr rtl="0" lvl="0">
              <a:buNone/>
            </a:pPr>
            <a:r>
              <a:rPr lang="en"/>
              <a:t>		Have a recipe for installing server</a:t>
            </a:r>
          </a:p>
          <a:p>
            <a:pPr rtl="0" lvl="0">
              <a:buNone/>
            </a:pPr>
            <a:r>
              <a:rPr lang="en"/>
              <a:t>		Configuring firewall</a:t>
            </a:r>
          </a:p>
          <a:p>
            <a:pPr rtl="0" lvl="0">
              <a:buNone/>
            </a:pPr>
            <a:r>
              <a:rPr lang="en"/>
              <a:t>		Creating database user accounts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Environment setup is just an overview.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Not actually doing it until the lab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Ruby Version Manager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Show http://rvm.io/ web page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Installs ruby and rubygems for you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With rubygems install simple chef gem install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Alternate:  http://www.getchef.com/chef/install/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Wealth of documentation at this url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Examples of actions: </a:t>
            </a:r>
          </a:p>
          <a:p>
            <a:pPr rtl="0" lvl="0">
              <a:buNone/>
            </a:pPr>
            <a:r>
              <a:rPr lang="en"/>
              <a:t>Create a file or directory</a:t>
            </a:r>
          </a:p>
          <a:p>
            <a:pPr rtl="0" lvl="0">
              <a:buNone/>
            </a:pPr>
            <a:r>
              <a:rPr lang="en"/>
              <a:t>Start a service</a:t>
            </a:r>
          </a:p>
          <a:p>
            <a:pPr rtl="0" lvl="0">
              <a:buNone/>
            </a:pPr>
            <a:r>
              <a:rPr lang="en"/>
              <a:t>Create a user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Typical resource format:</a:t>
            </a:r>
          </a:p>
          <a:p>
            <a:pPr rtl="0" lvl="0">
              <a:buNone/>
            </a:pPr>
            <a:r>
              <a:rPr lang="en"/>
              <a:t>attribute value</a:t>
            </a:r>
          </a:p>
          <a:p>
            <a:pPr rtl="0" lvl="0">
              <a:buNone/>
            </a:pPr>
            <a:r>
              <a:rPr lang="en"/>
              <a:t>action :type_of_action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Examples of scenarios:</a:t>
            </a:r>
          </a:p>
          <a:p>
            <a:pPr rtl="0" lvl="0" indent="457200" marL="0">
              <a:buNone/>
            </a:pPr>
            <a:r>
              <a:rPr lang="en"/>
              <a:t>Install a mysql server</a:t>
            </a:r>
          </a:p>
          <a:p>
            <a:pPr rtl="0" lvl="0">
              <a:buNone/>
            </a:pPr>
            <a:r>
              <a:rPr lang="en"/>
              <a:t>	Create accounts for new employees</a:t>
            </a:r>
          </a:p>
          <a:p>
            <a:pPr>
              <a:buNone/>
            </a:pPr>
            <a:r>
              <a:rPr lang="en"/>
              <a:t>	Setup laptop with necessary tools for new employees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rvm.io/" Type="http://schemas.openxmlformats.org/officeDocument/2006/relationships/hyperlink" TargetMode="External" Id="rId4"/><Relationship Target="https://www.ruby-lang.org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Managing Chef Recipes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Custom Chef Libraries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Extends chef classes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Written in Ruby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Allows for full use of Ruby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582412"/>
            <a:ext cy="5143499" cx="39791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y="295450" x="214875"/>
            <a:ext cy="563999" cx="319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Organization of Chef Code</a:t>
            </a:r>
          </a:p>
          <a:p>
            <a:pPr>
              <a:buNone/>
            </a:pPr>
            <a:r>
              <a:rPr sz="1800" lang="en"/>
              <a:t>(Simplified)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33387" x="981075"/>
            <a:ext cy="4276725" cx="71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y="4738575" x="131325"/>
            <a:ext cy="273600" cx="325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Borrowed from opscode wiki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Useful Links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Ruby official website:</a:t>
            </a:r>
          </a:p>
          <a:p>
            <a:pPr rtl="0" lvl="0"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https://www.ruby-lang.org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Ruby Version Manager:</a:t>
            </a:r>
          </a:p>
          <a:p>
            <a:pPr rtl="0" lvl="0">
              <a:buNone/>
            </a:pPr>
            <a:r>
              <a:rPr u="sng" sz="2400" lang="en">
                <a:solidFill>
                  <a:schemeClr val="hlink"/>
                </a:solidFill>
                <a:hlinkClick r:id="rId4"/>
              </a:rPr>
              <a:t>http://rvm.io/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Chef documentation</a:t>
            </a:r>
          </a:p>
          <a:p>
            <a:pPr>
              <a:buNone/>
            </a:pPr>
            <a:r>
              <a:rPr u="sng" sz="2400" lang="en">
                <a:solidFill>
                  <a:srgbClr val="0000FF"/>
                </a:solidFill>
              </a:rPr>
              <a:t>http://docs.opscode.com/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Conclusion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Who the **** are you?!?!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Freddie Rosario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Systems Analyst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Orasi Consultant</a:t>
            </a:r>
          </a:p>
          <a:p>
            <a:r>
              <a:t/>
            </a:r>
          </a:p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Former Google employee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Infrastructure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DevOps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Software Developer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Overview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Environment Setup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Chef concepts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Writing chef recipes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Extending chef recipes with ruby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Running Chef code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Environment Setup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RVM (Optional but recommended)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Ruby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Rubygems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Chef gem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Basic Concepts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http://docs.opscode.com/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Resources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Libraries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Recipes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Cookbooks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Chef Resources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164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Defines an action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 in order written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Piece of the system and desired state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2982125" x="1061525"/>
            <a:ext cy="2052000" cx="6402000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directory "/tmp/folder" do</a:t>
            </a:r>
          </a:p>
          <a:p>
            <a:pPr rtl="0" lvl="0" indent="0" mar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 owner "root"</a:t>
            </a:r>
          </a:p>
          <a:p>
            <a:pPr rtl="0" lvl="0" indent="0" mar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 group "root"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 mode 0755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 action :create</a:t>
            </a:r>
          </a:p>
          <a:p>
            <a:pPr rtl="0" lvl="0">
              <a:buNone/>
            </a:pPr>
            <a:r>
              <a:rPr sz="1800" lang="en">
                <a:solidFill>
                  <a:srgbClr val="00FF00"/>
                </a:solidFill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Chef Recipes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Ruby syntax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Collection of resources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May include other recipes as it runs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Chef Recipe Example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993775" x="457200"/>
            <a:ext cy="4149899" cx="8229600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directory "/tmp/folder" do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 owner "root"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 group "root"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 mode “0755”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 action :create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FF00"/>
                </a:solidFill>
              </a:rPr>
              <a:t>end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file "/tmp/folder/important.file" do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owner "root"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group "root"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mode "0755"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FF00"/>
                </a:solidFill>
              </a:rPr>
              <a:t>  action :create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FF00"/>
                </a:solidFill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Chef Cookbooks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Defines a scenario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Collection of recipes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Includes everything needed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