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sonatype.org/nexus/go" Type="http://schemas.openxmlformats.org/officeDocument/2006/relationships/hyperlink" TargetMode="External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maven.apache.org/glossary.html#GroupId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Nexus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Artifact Management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Hosted Internal Repositories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When you host a repository, your repository manager takes care of organizing, storing and serving binary artifacts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You can use a hosted internal repository to store internal release artifacts, snapshot artifacts, or 3rd party artifacts</a:t>
            </a:r>
          </a:p>
          <a:p>
            <a:r>
              <a:t/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962675" x="2814637"/>
            <a:ext cy="800100" cx="35147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Release Artifacts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These are specific, frozen-in-time artifacts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Considered to be solid, stable, and perpetual in order to guarantee that builds which depend on them are repeatable over time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Released JAR artifacts are associated with PGP signatures and checksums that verify both the integrity and authenticity of the binary software artifact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Maven Central stores release artifacts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Browsing Repositories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26862" x="605525"/>
            <a:ext cy="3672275" cx="79329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Nexus Release Repositories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03" name="Shape 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844925"/>
            <a:ext cy="3725699" cx="74541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3412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Nexus Snapshot Repositories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10" name="Shape 1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62500" x="1089025"/>
            <a:ext cy="3553600" cx="697534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/>
              <a:t>Deploy release artifacts in Nexus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17" name="Shape 1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43161" x="1447800"/>
            <a:ext cy="3639675" cx="6248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Deploy snapshot artifacts to Nexus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24" name="Shape 1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6075" x="1051475"/>
            <a:ext cy="3493849" cx="718187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Manually uploading artifacts (3rd Party)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31" name="Shape 1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63875" x="457200"/>
            <a:ext cy="3661975" cx="82296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Let’s install Nexus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http://www.sonatype.org/nexus/go</a:t>
            </a:r>
          </a:p>
          <a:p>
            <a:pPr rtl="0" lvl="0">
              <a:buNone/>
            </a:pPr>
            <a:r>
              <a:rPr lang="en"/>
              <a:t>download zip</a:t>
            </a:r>
          </a:p>
          <a:p>
            <a:pPr rtl="0" lvl="0">
              <a:buNone/>
            </a:pPr>
            <a:r>
              <a:rPr lang="en"/>
              <a:t>unzip nexus-2.7.2-03-bundle.zip to C:\nexus or /root/nexus/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Run Nexus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at cmd prompt go to: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C:\nexus\nexus-2.7.2-03\bin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run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nexus console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 browser, go to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localhost:8081/nexus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default admin login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admin/admin123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What is a Maven Repository?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 Maven repository provides a standard for storing and serving binary software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Local repository exists in ~/.m2/repository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Remote repository Maven Central is at http://repo1.maven.org.maven2/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convert maven-training project	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at /root/Projects/maven-training</a:t>
            </a:r>
          </a:p>
          <a:p>
            <a:pPr rtl="0" lvl="0">
              <a:buNone/>
            </a:pPr>
            <a:r>
              <a:rPr lang="en"/>
              <a:t>type:</a:t>
            </a:r>
          </a:p>
          <a:p>
            <a:pPr rtl="0" lvl="0">
              <a:buNone/>
            </a:pPr>
            <a:r>
              <a:rPr lang="en"/>
              <a:t>	gradle wrapper</a:t>
            </a:r>
          </a:p>
          <a:p>
            <a:pPr rtl="0" lvl="0">
              <a:buNone/>
            </a:pPr>
            <a:r>
              <a:rPr lang="en"/>
              <a:t>	gradle init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Let’s use it!	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11922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Go to the maven-training project from yesterday.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Edit the build.gradle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add apply plugin: ‘maven’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run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gradle clean build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inspect Central repository</a:t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503425" x="1609937"/>
            <a:ext cy="857250" cx="50958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End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a Maven artifact?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333333"/>
                </a:solidFill>
              </a:rPr>
              <a:t>An artifact is something that is either produced or used by a project. 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333333"/>
                </a:solidFill>
              </a:rPr>
              <a:t>Examples of artifacts produced by Maven for a project include: </a:t>
            </a:r>
          </a:p>
          <a:p>
            <a:pPr rtl="0" lvl="1" indent="-3810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>
                <a:solidFill>
                  <a:srgbClr val="333333"/>
                </a:solidFill>
              </a:rPr>
              <a:t>JARs, source and binary distributions, WARs. 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>
                <a:solidFill>
                  <a:srgbClr val="333333"/>
                </a:solidFill>
              </a:rPr>
              <a:t>Each artifact is uniquely identified by a </a:t>
            </a:r>
            <a:r>
              <a:rPr sz="2400" lang="en">
                <a:solidFill>
                  <a:srgbClr val="000000"/>
                </a:solidFill>
                <a:hlinkClick r:id="rId3"/>
              </a:rPr>
              <a:t>group id</a:t>
            </a:r>
            <a:r>
              <a:rPr sz="2400" lang="en">
                <a:solidFill>
                  <a:srgbClr val="333333"/>
                </a:solidFill>
              </a:rPr>
              <a:t> and an artifact ID which is unique within a group.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What is Nexus?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Nexus is a Maven Repository Manager created by Sonatype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Simplifies the maintenance of internal repositories and access to external repositories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Proxies requests for external artifacts and caches the results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Provides a deployment destination for your own generated artifacts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Nexus? 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3170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Simple reason: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eliminates storing of artifacts in source control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Artifact Downloads and Caching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55" name="Shape 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43737" x="1228725"/>
            <a:ext cy="3438525" cx="66865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Proxying Remote Repositories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When you proxy a remote repository, your repository manager accepts requests for artifacts from clients</a:t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If the artifact is not already cached, the repository manager will retrieve the artifact from the remote repository and cache the artifacts.  </a:t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Subsequent requests for the same artifact will be served from the local cache.</a:t>
            </a:r>
          </a:p>
          <a:p>
            <a:r>
              <a:t/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181075" x="2508650"/>
            <a:ext cy="962424" cx="39128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Repository Groups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41212" x="924162"/>
            <a:ext cy="3643574" cx="72956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/>
              <a:t>Restricting Downloaded JARs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76" name="Shape 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35675" x="975525"/>
            <a:ext cy="3054650" cx="71929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