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Wrapper tool for vm solutions:</a:t>
            </a:r>
          </a:p>
          <a:p>
            <a:pPr rtl="0" lvl="0">
              <a:buNone/>
            </a:pPr>
            <a:r>
              <a:rPr lang="en"/>
              <a:t>	Virtualbox (default)</a:t>
            </a:r>
          </a:p>
          <a:p>
            <a:pPr rtl="0" lvl="0">
              <a:buNone/>
            </a:pPr>
            <a:r>
              <a:rPr lang="en"/>
              <a:t>	VMware</a:t>
            </a:r>
          </a:p>
          <a:p>
            <a:pPr rtl="0" lvl="0">
              <a:buNone/>
            </a:pPr>
            <a:r>
              <a:rPr lang="en"/>
              <a:t>	AWS</a:t>
            </a:r>
          </a:p>
          <a:p>
            <a:pPr rtl="0" lvl="0">
              <a:buNone/>
            </a:pPr>
            <a:r>
              <a:rPr lang="en"/>
              <a:t>	Parallels</a:t>
            </a:r>
          </a:p>
          <a:p>
            <a:pPr rtl="0" lvl="0">
              <a:buNone/>
            </a:pPr>
            <a:r>
              <a:rPr lang="en"/>
              <a:t>	Rackspace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Providers list:</a:t>
            </a:r>
            <a:br>
              <a:rPr lang="en"/>
            </a:br>
            <a:r>
              <a:rPr lang="en"/>
              <a:t>https://github.com/mitchellh/vagrant/wiki/Available-Vagrant-Plugins#wiki-providers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Test server automation:</a:t>
            </a:r>
          </a:p>
          <a:p>
            <a:pPr rtl="0" lvl="0" indent="0" marL="457200">
              <a:buNone/>
            </a:pPr>
            <a:r>
              <a:rPr lang="en"/>
              <a:t>Chef</a:t>
            </a:r>
          </a:p>
          <a:p>
            <a:pPr rtl="0" lvl="0" indent="0" marL="457200">
              <a:buNone/>
            </a:pPr>
            <a:r>
              <a:rPr lang="en"/>
              <a:t>Puppet</a:t>
            </a:r>
          </a:p>
          <a:p>
            <a:pPr lvl="0" indent="0" marL="457200">
              <a:buNone/>
            </a:pPr>
            <a:r>
              <a:rPr lang="en"/>
              <a:t>Command line scripts (Bash, CMD)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200000"/>
              </a:lnSpc>
              <a:buNone/>
            </a:pPr>
            <a:r>
              <a:rPr lang="en">
                <a:solidFill>
                  <a:schemeClr val="dk1"/>
                </a:solidFill>
              </a:rPr>
              <a:t>Edit Vagrantfile to provision with chef repository</a:t>
            </a:r>
          </a:p>
          <a:p>
            <a:pPr rtl="0" lvl="0">
              <a:lnSpc>
                <a:spcPct val="200000"/>
              </a:lnSpc>
              <a:buNone/>
            </a:pPr>
            <a:r>
              <a:rPr lang="en">
                <a:solidFill>
                  <a:schemeClr val="dk1"/>
                </a:solidFill>
              </a:rPr>
              <a:t>vagrant up</a:t>
            </a:r>
          </a:p>
          <a:p>
            <a:pPr rtl="0" lvl="0">
              <a:lnSpc>
                <a:spcPct val="200000"/>
              </a:lnSpc>
              <a:buNone/>
            </a:pPr>
            <a:r>
              <a:rPr lang="en">
                <a:solidFill>
                  <a:schemeClr val="dk1"/>
                </a:solidFill>
              </a:rPr>
              <a:t>Fail -&gt; Refactor chef recipe -&gt; vagrant provision (Repeat until successful)</a:t>
            </a:r>
          </a:p>
          <a:p>
            <a:pPr lvl="0">
              <a:lnSpc>
                <a:spcPct val="200000"/>
              </a:lnSpc>
              <a:buNone/>
            </a:pPr>
            <a:r>
              <a:rPr lang="en">
                <a:solidFill>
                  <a:schemeClr val="dk1"/>
                </a:solidFill>
              </a:rPr>
              <a:t>vagrant destroy -&gt; vagrant up (To confirm recipe works)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vagrantup.com/downloads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cs.vagrantup.com/v2/boxes/base.html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Vagrant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Overview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Introduction to Vagrant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Use Cases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Installation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Practical Application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Chef development with Vagrant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Creating your base boxes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Introduction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Wrapper tool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Automates cloning/provisioning VM’s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Eliminates the “works on my machine” excuse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Use Cases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 server automation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Reproduce exact environments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Multiple config testing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Installation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http://www.vagrantup.com/downloads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Practical Application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Import base box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vagrant up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vagrant provision with chef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Vagrant as a chef development tool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Refactor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Repeat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Creating base boxes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Custom images that conform to vagrant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http://docs.vagrantup.com/v2/boxes/base.html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