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http://lifeofageekadmin.com/how-to-set-your-virtualbox-vm-to-automatically-startup/" Type="http://schemas.openxmlformats.org/officeDocument/2006/relationships/hyperlink" TargetMode="External" Id="rId2"/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Nightly build provision 10, do build, tear them down.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Show off the different screens in the gui here over the projector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2"/>
              </a:rPr>
              <a:t>http://lifeofageekadmin.com/how-to-set-your-virtualbox-vm-to-automatically-startup/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Show example of changing vm with Vboxmanage</a:t>
            </a:r>
          </a:p>
          <a:p>
            <a:pPr>
              <a:buNone/>
            </a:pPr>
            <a:r>
              <a:rPr lang="en"/>
              <a:t>Show starting a headless VM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virtualbox.org/wiki/Downloads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www.virtualbox.org/manual/ch08.html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Virtual Machines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Overview</a:t>
            </a:r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Physical vs. Virtual Machines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VM use cases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VirtualBox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Practical application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Automation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Physical vs. Virtual Machines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Physical: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CPU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Harddrive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CDROM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Sticks of RAM</a:t>
            </a:r>
          </a:p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Virtual: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Shared CPU cycles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File as HD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File as CDROM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Allocated shared RAM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VM Use Cases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Testing configurations and software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Run multiple OS’s at once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Security sandbox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Fluctuating compute demands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Portable environments (Hardware independant)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VirtualBox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Open source virtualization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Started by Sun, continued by Oracle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Works on Windows, Mac, and Linux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Free! Hurray!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Installing VirtualBox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https://www.virtualbox.org/wiki/Downloads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Download installer for you platform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VirtualBox GUI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Tour time!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Practical Application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Booting from different boot disks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Second network device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Increasing RAM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Automation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18920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https://www.virtualbox.org/manual/ch08.html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Command-line tools</a:t>
            </a:r>
          </a:p>
          <a:p>
            <a:pPr rtl="0" lvl="0">
              <a:buNone/>
            </a:pPr>
            <a:r>
              <a:rPr lang="en"/>
              <a:t>VboxManage</a:t>
            </a:r>
          </a:p>
          <a:p>
            <a:pPr rtl="0" lvl="0">
              <a:buNone/>
            </a:pPr>
            <a:r>
              <a:rPr lang="en"/>
              <a:t>VboxHeadless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