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70818-5F26-4743-B559-651E778F4780}" v="820" dt="2020-04-27T09:09:18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4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1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2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3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0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7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433D-96D2-4EBC-9000-119632ED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329" y="863009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Hangman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Terminal App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by Anthony </a:t>
            </a:r>
            <a:r>
              <a:rPr lang="en-US" sz="2400" dirty="0" err="1">
                <a:solidFill>
                  <a:srgbClr val="FFFFFF"/>
                </a:solidFill>
              </a:rPr>
              <a:t>Tillekeratne</a:t>
            </a:r>
            <a:endParaRPr lang="en-US" sz="2400" b="0" kern="1200" cap="all" dirty="0" err="1">
              <a:solidFill>
                <a:srgbClr val="FFFFFF">
                  <a:alpha val="90000"/>
                </a:srgb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337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3160AC90-F23B-4BC8-B1CC-AC4EA7921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734" y="1410463"/>
            <a:ext cx="6738384" cy="37342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91D690-AF3B-42CA-A8E0-F881E0856A92}"/>
              </a:ext>
            </a:extLst>
          </p:cNvPr>
          <p:cNvSpPr txBox="1"/>
          <p:nvPr/>
        </p:nvSpPr>
        <p:spPr>
          <a:xfrm>
            <a:off x="2880" y="764879"/>
            <a:ext cx="34431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/>
              <a:t>Concept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CBF29-6CA9-4EED-BE13-CA9E2C77CE33}"/>
              </a:ext>
            </a:extLst>
          </p:cNvPr>
          <p:cNvSpPr txBox="1"/>
          <p:nvPr/>
        </p:nvSpPr>
        <p:spPr>
          <a:xfrm>
            <a:off x="-40315" y="2343150"/>
            <a:ext cx="348747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It's meant to be something fun to play and test your knowledge at the same time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Gives player a choice between four different word themes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DA53E1-FEA3-42C5-B14B-E87324A0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748" y="364323"/>
            <a:ext cx="5401339" cy="2992749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84F7FE-4FFC-4697-90E3-B9C544B7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48" y="3423123"/>
            <a:ext cx="5401341" cy="2988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B4EEA-B4ED-4762-954F-A0219E47ED7D}"/>
              </a:ext>
            </a:extLst>
          </p:cNvPr>
          <p:cNvSpPr txBox="1"/>
          <p:nvPr/>
        </p:nvSpPr>
        <p:spPr>
          <a:xfrm>
            <a:off x="1772" y="1472609"/>
            <a:ext cx="2982432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Challenges I came across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Gems I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Future plans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00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580B-98F7-433A-9F8F-F110612B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1" y="866884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D390680-E2AF-4061-BEED-0350B603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54" y="1773736"/>
            <a:ext cx="6570920" cy="330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44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Frame</vt:lpstr>
      <vt:lpstr>Hangman Terminal App by Anthony Tillekeratne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181</cp:revision>
  <dcterms:created xsi:type="dcterms:W3CDTF">2020-04-27T08:44:50Z</dcterms:created>
  <dcterms:modified xsi:type="dcterms:W3CDTF">2020-04-27T09:10:05Z</dcterms:modified>
</cp:coreProperties>
</file>