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10" name="Footer Placeholder 7" hidden="0"/>
          <p:cNvSpPr>
            <a:spLocks noGrp="1"/>
          </p:cNvSpPr>
          <p:nvPr isPhoto="0" userDrawn="0">
            <p:ph type="ftr" sz="quarter" idx="11" hasCustomPrompt="0"/>
          </p:nvPr>
        </p:nvSpPr>
        <p:spPr bwMode="auto"/>
        <p:txBody>
          <a:bodyPr/>
          <a:lstStyle/>
          <a:p>
            <a:pPr>
              <a:defRPr/>
            </a:pPr>
            <a:endParaRPr lang="en-US"/>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3"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2"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Meme Market</a:t>
            </a:r>
            <a:endParaRPr lang="en-US"/>
          </a:p>
        </p:txBody>
      </p:sp>
      <p:sp>
        <p:nvSpPr>
          <p:cNvPr id="5" name="Subtitle 2" hidden="0"/>
          <p:cNvSpPr>
            <a:spLocks noGrp="1"/>
          </p:cNvSpPr>
          <p:nvPr isPhoto="0" userDrawn="0">
            <p:ph type="subTitle" idx="1" hasCustomPrompt="0"/>
          </p:nvPr>
        </p:nvSpPr>
        <p:spPr bwMode="auto"/>
        <p:txBody>
          <a:bodyPr/>
          <a:lstStyle/>
          <a:p>
            <a:pPr>
              <a:defRPr/>
            </a:pPr>
            <a:r>
              <a:rPr lang="en-US"/>
              <a:t>By Anthony Wilde</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The problem I was trying to solve</a:t>
            </a:r>
            <a:endParaRPr/>
          </a:p>
        </p:txBody>
      </p:sp>
      <p:sp>
        <p:nvSpPr>
          <p:cNvPr id="5" name="Content Placeholder 2" hidden="0"/>
          <p:cNvSpPr>
            <a:spLocks noGrp="1"/>
          </p:cNvSpPr>
          <p:nvPr isPhoto="0" userDrawn="0">
            <p:ph idx="1" hasCustomPrompt="0"/>
          </p:nvPr>
        </p:nvSpPr>
        <p:spPr bwMode="auto"/>
        <p:txBody>
          <a:bodyPr/>
          <a:lstStyle/>
          <a:p>
            <a:pPr>
              <a:defRPr/>
            </a:pPr>
            <a:r>
              <a:rPr lang="en-US" sz="2800" b="0" i="0" u="none" strike="noStrike" cap="none" spc="0">
                <a:solidFill>
                  <a:schemeClr val="tx1"/>
                </a:solidFill>
                <a:latin typeface="Arial"/>
                <a:ea typeface="Arial"/>
                <a:cs typeface="Arial"/>
              </a:rPr>
              <a:t> I am seeking to 'monetise' memes.</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 "Just as genes propagate themselves in the gene pool by leaping from body to body via sperms or eggs, so memes propagate themselves in the meme pool by leaping from brain to brain via a process which, in the broad sense, can be called imitation" Richard Dawkins </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I think that the people out there who scroll through the thousands upon thousands of hours of content making our gifs and our meme templates are being taken advantage of for the good work that they do.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Arial"/>
                <a:ea typeface="Arial"/>
                <a:cs typeface="Arial"/>
              </a:rPr>
              <a:t>Why is it a problem that needs solving?</a:t>
            </a:r>
            <a:endParaRPr/>
          </a:p>
        </p:txBody>
      </p:sp>
      <p:sp>
        <p:nvSpPr>
          <p:cNvPr id="5" name="Content Placeholder 2" hidden="0"/>
          <p:cNvSpPr>
            <a:spLocks noGrp="1"/>
          </p:cNvSpPr>
          <p:nvPr isPhoto="0" userDrawn="0">
            <p:ph idx="1" hasCustomPrompt="0"/>
          </p:nvPr>
        </p:nvSpPr>
        <p:spPr bwMode="auto"/>
        <p:txBody>
          <a:bodyPr/>
          <a:lstStyle/>
          <a:p>
            <a:pPr>
              <a:defRPr/>
            </a:pPr>
            <a:r>
              <a:rPr lang="en-US" sz="2400" b="0" i="0" u="none" strike="noStrike" cap="none" spc="0">
                <a:solidFill>
                  <a:schemeClr val="tx1"/>
                </a:solidFill>
                <a:latin typeface="Arial"/>
                <a:ea typeface="Arial"/>
                <a:cs typeface="Arial"/>
              </a:rPr>
              <a:t>My marketplace will allow for the acceleration of the memes</a:t>
            </a:r>
            <a:endParaRPr lang="en-US"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It also is a very market directed economic model.</a:t>
            </a:r>
            <a:endParaRPr sz="2400" b="0" i="0" u="none" strike="noStrike" cap="none" spc="0">
              <a:solidFill>
                <a:schemeClr val="tx1"/>
              </a:solidFill>
              <a:latin typeface="Arial"/>
              <a:ea typeface="Arial"/>
              <a:cs typeface="Arial"/>
            </a:endParaRPr>
          </a:p>
          <a:p>
            <a:pPr>
              <a:defRPr/>
            </a:pPr>
            <a:r>
              <a:rPr lang="en-US" sz="2400" b="0" i="0" u="none" strike="noStrike" cap="none" spc="0">
                <a:solidFill>
                  <a:schemeClr val="tx1"/>
                </a:solidFill>
                <a:latin typeface="Arial"/>
                <a:ea typeface="Arial"/>
                <a:cs typeface="Arial"/>
              </a:rPr>
              <a:t>Help generate jobs where people can just create content for a living.</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ONLYOFFICE/5.6.0.21</Application>
  <DocSecurity>0</DocSecurity>
  <PresentationFormat>Widescreen</PresentationFormat>
  <Paragraphs>0</Paragraphs>
  <Slides>3</Slides>
  <Notes>3</Notes>
  <HiddenSlides>0</HiddenSlides>
  <MMClips>2</MMClips>
  <ScaleCrop>0</ScaleCrop>
  <HeadingPairs>
    <vt:vector size="4" baseType="variant">
      <vt:variant>
        <vt:lpstr>Theme</vt:lpstr>
      </vt:variant>
      <vt:variant>
        <vt:i4>1</vt:i4>
      </vt:variant>
      <vt:variant>
        <vt:lpstr>Slide Titles</vt:lpstr>
      </vt:variant>
      <vt:variant>
        <vt:i4>3</vt:i4>
      </vt:variant>
    </vt:vector>
  </HeadingPairs>
  <TitlesOfParts>
    <vt:vector size="4" baseType="lpstr">
      <vt:lpstr>Theme 1</vt:lpstr>
      <vt:lpstr>Slide 1</vt:lpstr>
      <vt:lpstr>Slide 2</vt:lpstr>
      <vt:lpstr>Slide 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cp:revision>
  <dcterms:created xsi:type="dcterms:W3CDTF">2012-12-03T06:56:55Z</dcterms:created>
  <dcterms:modified xsi:type="dcterms:W3CDTF">2020-08-10T04:11:25Z</dcterms:modified>
  <cp:category/>
  <cp:contentStatus/>
  <cp:version/>
</cp:coreProperties>
</file>