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lang="en-US" dirty="0"/>
              <a:t>Functions as Objects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275816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8116E5-75C2-6E42-B8E6-52289E3D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917" y="7635110"/>
            <a:ext cx="4495800" cy="1579920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P5)</a:t>
            </a:r>
          </a:p>
          <a:p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12 suspicious works for P7</a:t>
            </a:r>
          </a:p>
          <a:p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(email Mike to confess)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9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9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98" name="Arrow"/>
          <p:cNvSpPr/>
          <p:nvPr/>
        </p:nvSpPr>
        <p:spPr>
          <a:xfrm>
            <a:off x="508000" y="19431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0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01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0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0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1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18" name="Arrow"/>
          <p:cNvSpPr/>
          <p:nvPr/>
        </p:nvSpPr>
        <p:spPr>
          <a:xfrm>
            <a:off x="508000" y="2794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2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21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22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23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25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27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30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31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32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36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4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4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43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44" name="Arrow"/>
          <p:cNvSpPr/>
          <p:nvPr/>
        </p:nvSpPr>
        <p:spPr>
          <a:xfrm>
            <a:off x="508000" y="3429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46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4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48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49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53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5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5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5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67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68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69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270" name="Arrow"/>
          <p:cNvSpPr/>
          <p:nvPr/>
        </p:nvSpPr>
        <p:spPr>
          <a:xfrm>
            <a:off x="508000" y="3683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272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273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74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275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7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78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280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282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85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86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87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9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9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0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01" name="Arrow"/>
          <p:cNvSpPr/>
          <p:nvPr/>
        </p:nvSpPr>
        <p:spPr>
          <a:xfrm>
            <a:off x="508000" y="4445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03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0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0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06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07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8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09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11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2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13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16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1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1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2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25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6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7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8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3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33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34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36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3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38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39" name="Explanation: z should reference whatever f returns"/>
          <p:cNvSpPr txBox="1"/>
          <p:nvPr/>
        </p:nvSpPr>
        <p:spPr>
          <a:xfrm>
            <a:off x="5369371" y="4482430"/>
            <a:ext cx="67892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z should reference whatever f returns</a:t>
            </a:r>
          </a:p>
        </p:txBody>
      </p:sp>
      <p:sp>
        <p:nvSpPr>
          <p:cNvPr id="340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4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43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4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45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47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9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50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52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53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54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55" name="&quot;hi&quot;"/>
          <p:cNvSpPr txBox="1"/>
          <p:nvPr/>
        </p:nvSpPr>
        <p:spPr>
          <a:xfrm>
            <a:off x="11079559" y="8654641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"hi"</a:t>
            </a:r>
          </a:p>
        </p:txBody>
      </p:sp>
      <p:sp>
        <p:nvSpPr>
          <p:cNvPr id="36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4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5" name="Connection Line"/>
          <p:cNvSpPr/>
          <p:nvPr/>
        </p:nvSpPr>
        <p:spPr>
          <a:xfrm>
            <a:off x="7157399" y="8923641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371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373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37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7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76" name="Explanation: z should reference whatever f returns"/>
          <p:cNvSpPr txBox="1"/>
          <p:nvPr/>
        </p:nvSpPr>
        <p:spPr>
          <a:xfrm>
            <a:off x="5369371" y="4482430"/>
            <a:ext cx="678924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z should reference whatever f returns</a:t>
            </a:r>
          </a:p>
        </p:txBody>
      </p:sp>
      <p:sp>
        <p:nvSpPr>
          <p:cNvPr id="377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378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380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f"/>
          <p:cNvSpPr txBox="1"/>
          <p:nvPr/>
        </p:nvSpPr>
        <p:spPr>
          <a:xfrm>
            <a:off x="6647539" y="7683499"/>
            <a:ext cx="2268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</a:t>
            </a:r>
          </a:p>
        </p:txBody>
      </p:sp>
      <p:sp>
        <p:nvSpPr>
          <p:cNvPr id="382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g"/>
          <p:cNvSpPr txBox="1"/>
          <p:nvPr/>
        </p:nvSpPr>
        <p:spPr>
          <a:xfrm>
            <a:off x="6617997" y="8191499"/>
            <a:ext cx="285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</a:t>
            </a:r>
          </a:p>
        </p:txBody>
      </p:sp>
      <p:sp>
        <p:nvSpPr>
          <p:cNvPr id="384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6" name="z"/>
          <p:cNvSpPr txBox="1"/>
          <p:nvPr/>
        </p:nvSpPr>
        <p:spPr>
          <a:xfrm>
            <a:off x="6619709" y="8699499"/>
            <a:ext cx="2824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z</a:t>
            </a:r>
          </a:p>
        </p:txBody>
      </p:sp>
      <p:sp>
        <p:nvSpPr>
          <p:cNvPr id="387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8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89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90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91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92" name="&quot;hi&quot;"/>
          <p:cNvSpPr txBox="1"/>
          <p:nvPr/>
        </p:nvSpPr>
        <p:spPr>
          <a:xfrm>
            <a:off x="11079559" y="8654641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"hi"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3" name="Connection Line"/>
          <p:cNvSpPr/>
          <p:nvPr/>
        </p:nvSpPr>
        <p:spPr>
          <a:xfrm>
            <a:off x="7157399" y="8923641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both of these calls would…"/>
          <p:cNvSpPr txBox="1"/>
          <p:nvPr/>
        </p:nvSpPr>
        <p:spPr>
          <a:xfrm>
            <a:off x="753770" y="6197600"/>
            <a:ext cx="3383608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both of these calls would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have run the same code,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returning the same result: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z = f()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z = g()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06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07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12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13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very similar (reference existing object)"/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417" name="Line"/>
          <p:cNvSpPr/>
          <p:nvPr/>
        </p:nvSpPr>
        <p:spPr>
          <a:xfrm rot="11335747">
            <a:off x="3116257" y="1557387"/>
            <a:ext cx="4367959" cy="20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Line"/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421" name="very similar (reference new object)"/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422" name="Rectangle"/>
          <p:cNvSpPr/>
          <p:nvPr/>
        </p:nvSpPr>
        <p:spPr>
          <a:xfrm>
            <a:off x="1346200" y="2032000"/>
            <a:ext cx="390912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H="1" flipV="1">
            <a:off x="4335561" y="880715"/>
            <a:ext cx="3106640" cy="5797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H="1">
            <a:off x="5426918" y="1587500"/>
            <a:ext cx="2015283" cy="9878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very similar (reference existing object)"/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426" name="Line"/>
          <p:cNvSpPr/>
          <p:nvPr/>
        </p:nvSpPr>
        <p:spPr>
          <a:xfrm rot="11335747">
            <a:off x="3116257" y="1557387"/>
            <a:ext cx="4367959" cy="20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7" name="Line"/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very different (invoke vs. reference)"/>
          <p:cNvSpPr txBox="1"/>
          <p:nvPr/>
        </p:nvSpPr>
        <p:spPr>
          <a:xfrm>
            <a:off x="6248145" y="4415740"/>
            <a:ext cx="495047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very different</a:t>
            </a:r>
            <a:r>
              <a:rPr b="0"/>
              <a:t> (invoke vs. reference)</a:t>
            </a:r>
          </a:p>
        </p:txBody>
      </p:sp>
      <p:sp>
        <p:nvSpPr>
          <p:cNvPr id="429" name="Line"/>
          <p:cNvSpPr/>
          <p:nvPr/>
        </p:nvSpPr>
        <p:spPr>
          <a:xfrm flipH="1" flipV="1">
            <a:off x="3065561" y="4001725"/>
            <a:ext cx="3106640" cy="579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Line"/>
          <p:cNvSpPr/>
          <p:nvPr/>
        </p:nvSpPr>
        <p:spPr>
          <a:xfrm flipH="1">
            <a:off x="3359943" y="4708510"/>
            <a:ext cx="2812257" cy="3750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4031257" y="4032249"/>
            <a:ext cx="494228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[Python Tutor]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38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3561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</p:txBody>
      </p:sp>
      <p:graphicFrame>
        <p:nvGraphicFramePr>
          <p:cNvPr id="439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2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8611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Catherine</a:t>
            </a:r>
            <a:r>
              <a:t>”, “Baker”),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Alice</a:t>
            </a:r>
            <a:r>
              <a:t>”, “Clark”),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Bob</a:t>
            </a:r>
            <a:r>
              <a:t>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4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45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sorting tuples is done…"/>
          <p:cNvSpPr txBox="1"/>
          <p:nvPr/>
        </p:nvSpPr>
        <p:spPr>
          <a:xfrm>
            <a:off x="1747515" y="6534149"/>
            <a:ext cx="35261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sorting tuples is done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first element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(ties go to 2nd element)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8536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3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56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88497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9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  <p:sp>
        <p:nvSpPr>
          <p:cNvPr id="461" name="or by the length of the name?"/>
          <p:cNvSpPr txBox="1"/>
          <p:nvPr/>
        </p:nvSpPr>
        <p:spPr>
          <a:xfrm>
            <a:off x="1173336" y="7905749"/>
            <a:ext cx="46745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 by the length of the name?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65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7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75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  <p:sp>
        <p:nvSpPr>
          <p:cNvPr id="129" name="implications:…"/>
          <p:cNvSpPr txBox="1"/>
          <p:nvPr/>
        </p:nvSpPr>
        <p:spPr>
          <a:xfrm>
            <a:off x="2588920" y="5198720"/>
            <a:ext cx="79109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implications: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variables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lists/dicts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lists of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132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functions as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sort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35" name="your notes should probably include this example, with an explanation of what each of the 5 steps do!…"/>
          <p:cNvSpPr/>
          <p:nvPr/>
        </p:nvSpPr>
        <p:spPr>
          <a:xfrm>
            <a:off x="6188298" y="1515740"/>
            <a:ext cx="6380759" cy="2632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01600" algn="l">
              <a:defRPr sz="3200" b="0">
                <a:solidFill>
                  <a:srgbClr val="FFFFFF"/>
                </a:solidFill>
              </a:defRPr>
            </a:pPr>
            <a:r>
              <a:t>your notes should probably include this example, with an explanation of what each of the 5 steps do!</a:t>
            </a:r>
          </a:p>
          <a:p>
            <a:pPr indent="101600" algn="l">
              <a:defRPr sz="3200" b="0">
                <a:solidFill>
                  <a:srgbClr val="FFFFFF"/>
                </a:solidFill>
              </a:defRPr>
            </a:pPr>
            <a:endParaRPr/>
          </a:p>
          <a:p>
            <a:pPr indent="101600" algn="l">
              <a:defRPr sz="3200" b="0" i="1">
                <a:solidFill>
                  <a:srgbClr val="FFFFFF"/>
                </a:solidFill>
              </a:defRPr>
            </a:pPr>
            <a:r>
              <a:t>which line of code is most novel for us?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38" name="Arrow"/>
          <p:cNvSpPr/>
          <p:nvPr/>
        </p:nvSpPr>
        <p:spPr>
          <a:xfrm>
            <a:off x="508000" y="5334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2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48" name="Arrow"/>
          <p:cNvSpPr/>
          <p:nvPr/>
        </p:nvSpPr>
        <p:spPr>
          <a:xfrm>
            <a:off x="508000" y="76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50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5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54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55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57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6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6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62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63" name="Arrow"/>
          <p:cNvSpPr/>
          <p:nvPr/>
        </p:nvSpPr>
        <p:spPr>
          <a:xfrm>
            <a:off x="508000" y="1016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65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6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6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7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7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7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7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77" name="x = [1,2,3]…"/>
          <p:cNvSpPr txBox="1"/>
          <p:nvPr/>
        </p:nvSpPr>
        <p:spPr>
          <a:xfrm>
            <a:off x="1435199" y="609600"/>
            <a:ext cx="4029076" cy="444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x</a:t>
            </a:r>
            <a:r>
              <a:t> = [1,2,3]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y</a:t>
            </a:r>
            <a:r>
              <a:t>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t> </a:t>
            </a:r>
            <a:r>
              <a:rPr>
                <a:solidFill>
                  <a:srgbClr val="5E34FF"/>
                </a:solidFill>
              </a:rPr>
              <a:t>f</a:t>
            </a:r>
            <a: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"hi"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g</a:t>
            </a:r>
            <a:r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z</a:t>
            </a:r>
            <a:r>
              <a:t> = f()</a:t>
            </a:r>
          </a:p>
        </p:txBody>
      </p:sp>
      <p:sp>
        <p:nvSpPr>
          <p:cNvPr id="178" name="Arrow"/>
          <p:cNvSpPr/>
          <p:nvPr/>
        </p:nvSpPr>
        <p:spPr>
          <a:xfrm>
            <a:off x="508000" y="13589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Explanation: x should reference a new list object"/>
          <p:cNvSpPr txBox="1"/>
          <p:nvPr/>
        </p:nvSpPr>
        <p:spPr>
          <a:xfrm>
            <a:off x="5369371" y="596230"/>
            <a:ext cx="654337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x should reference a new list object</a:t>
            </a:r>
          </a:p>
        </p:txBody>
      </p:sp>
      <p:sp>
        <p:nvSpPr>
          <p:cNvPr id="180" name="Explanation: y should reference whatever x references"/>
          <p:cNvSpPr txBox="1"/>
          <p:nvPr/>
        </p:nvSpPr>
        <p:spPr>
          <a:xfrm>
            <a:off x="5369371" y="1104230"/>
            <a:ext cx="725656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y should reference whatever x references</a:t>
            </a:r>
          </a:p>
        </p:txBody>
      </p:sp>
      <p:sp>
        <p:nvSpPr>
          <p:cNvPr id="181" name="x"/>
          <p:cNvSpPr txBox="1"/>
          <p:nvPr/>
        </p:nvSpPr>
        <p:spPr>
          <a:xfrm>
            <a:off x="6610034" y="66674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y"/>
          <p:cNvSpPr txBox="1"/>
          <p:nvPr/>
        </p:nvSpPr>
        <p:spPr>
          <a:xfrm>
            <a:off x="6614946" y="71754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9613900" y="5753099"/>
            <a:ext cx="0" cy="3621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8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8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1455</Words>
  <Application>Microsoft Macintosh PowerPoint</Application>
  <PresentationFormat>Custom</PresentationFormat>
  <Paragraphs>429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Functions as Objects</vt:lpstr>
      <vt:lpstr>PowerPoint Presentation</vt:lpstr>
      <vt:lpstr>PowerPoint Presentation</vt:lpstr>
      <vt:lpstr>Function References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References (Part 1)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5</cp:revision>
  <dcterms:modified xsi:type="dcterms:W3CDTF">2020-10-25T16:00:52Z</dcterms:modified>
</cp:coreProperties>
</file>