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26" r:id="rId2"/>
    <p:sldId id="328" r:id="rId3"/>
    <p:sldId id="336" r:id="rId4"/>
    <p:sldId id="330" r:id="rId5"/>
    <p:sldId id="331" r:id="rId6"/>
    <p:sldId id="332" r:id="rId7"/>
    <p:sldId id="333" r:id="rId8"/>
    <p:sldId id="334" r:id="rId9"/>
    <p:sldId id="335" r:id="rId10"/>
    <p:sldId id="337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/>
              <a:t>Database 3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9848850" y="4176317"/>
            <a:ext cx="495300" cy="2209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5623F-2AB3-4747-BB90-E6799E279B9A}"/>
              </a:ext>
            </a:extLst>
          </p:cNvPr>
          <p:cNvSpPr txBox="1"/>
          <p:nvPr/>
        </p:nvSpPr>
        <p:spPr>
          <a:xfrm>
            <a:off x="1111250" y="5630467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Where           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1D51F2-9502-4075-974E-D6F03118AB3B}"/>
              </a:ext>
            </a:extLst>
          </p:cNvPr>
          <p:cNvSpPr/>
          <p:nvPr/>
        </p:nvSpPr>
        <p:spPr>
          <a:xfrm rot="5400000">
            <a:off x="5410200" y="2391967"/>
            <a:ext cx="495300" cy="55753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3330-1902-432F-B512-256B15A7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1" y="6327102"/>
            <a:ext cx="6483350" cy="292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B1599-BB78-412F-A477-97027E4066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60" r="73260"/>
          <a:stretch/>
        </p:blipFill>
        <p:spPr>
          <a:xfrm>
            <a:off x="9129677" y="6327102"/>
            <a:ext cx="2452723" cy="21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43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14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5318124" y="3881042"/>
            <a:ext cx="495300" cy="25971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549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5419724" y="3881042"/>
            <a:ext cx="495300" cy="25971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8607A-5447-4481-804C-6DF0FFEAB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" t="66297" r="46290" b="4536"/>
          <a:stretch/>
        </p:blipFill>
        <p:spPr>
          <a:xfrm>
            <a:off x="1905000" y="5727700"/>
            <a:ext cx="9578748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3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5416550" y="2398317"/>
            <a:ext cx="495300" cy="5562599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E5889C-46B1-4286-A847-5CE6432A0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9" t="67361" r="61523" b="4514"/>
          <a:stretch/>
        </p:blipFill>
        <p:spPr>
          <a:xfrm>
            <a:off x="1549400" y="5551764"/>
            <a:ext cx="7099300" cy="32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4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4711700" y="1693467"/>
            <a:ext cx="495300" cy="69723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2F1EC-3866-4A76-98C3-037BD874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79" y="5792603"/>
            <a:ext cx="7641471" cy="34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30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9848850" y="4176317"/>
            <a:ext cx="495300" cy="2209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2A08E0-AC3B-4B48-BE3E-0B92D295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50" y="5759266"/>
            <a:ext cx="4481750" cy="34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4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9848850" y="4176317"/>
            <a:ext cx="495300" cy="2209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5623F-2AB3-4747-BB90-E6799E279B9A}"/>
              </a:ext>
            </a:extLst>
          </p:cNvPr>
          <p:cNvSpPr txBox="1"/>
          <p:nvPr/>
        </p:nvSpPr>
        <p:spPr>
          <a:xfrm>
            <a:off x="1111250" y="5630467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1D51F2-9502-4075-974E-D6F03118AB3B}"/>
              </a:ext>
            </a:extLst>
          </p:cNvPr>
          <p:cNvSpPr/>
          <p:nvPr/>
        </p:nvSpPr>
        <p:spPr>
          <a:xfrm rot="5400000">
            <a:off x="4711700" y="1693467"/>
            <a:ext cx="495300" cy="69723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1071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1D51F2-9502-4075-974E-D6F03118AB3B}"/>
              </a:ext>
            </a:extLst>
          </p:cNvPr>
          <p:cNvSpPr/>
          <p:nvPr/>
        </p:nvSpPr>
        <p:spPr>
          <a:xfrm rot="5400000">
            <a:off x="6318250" y="86917"/>
            <a:ext cx="495300" cy="10185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41217-989D-4289-83D5-63846500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77" y="5646286"/>
            <a:ext cx="9172645" cy="32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15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145</Words>
  <Application>Microsoft Office PowerPoint</Application>
  <PresentationFormat>Custom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Gill Sans</vt:lpstr>
      <vt:lpstr>Gill Sans Light</vt:lpstr>
      <vt:lpstr>Gill Sans SemiBold</vt:lpstr>
      <vt:lpstr>White</vt:lpstr>
      <vt:lpstr>[220] Database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Michael Doescher</cp:lastModifiedBy>
  <cp:revision>30</cp:revision>
  <dcterms:modified xsi:type="dcterms:W3CDTF">2020-11-23T11:22:21Z</dcterms:modified>
</cp:coreProperties>
</file>