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05" r:id="rId52"/>
    <p:sldId id="306" r:id="rId53"/>
    <p:sldId id="307" r:id="rId54"/>
    <p:sldId id="308" r:id="rId55"/>
    <p:sldId id="309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Files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15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16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1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2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3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8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file objects are iterators!</a:t>
            </a: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27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27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274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275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27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27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27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279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28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281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283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284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86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9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298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299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0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01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02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05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06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08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09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315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316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317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318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319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0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321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322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323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324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326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3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7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341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342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43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44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45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48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49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51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4" name="f = open(&quot;file.txt&quot;)…"/>
          <p:cNvSpPr/>
          <p:nvPr/>
        </p:nvSpPr>
        <p:spPr>
          <a:xfrm>
            <a:off x="9056105" y="3992331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next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8516921" y="6382617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t> 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t> f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450385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br/>
            <a:br/>
            <a:r>
              <a:t>f.close()</a:t>
            </a:r>
          </a:p>
        </p:txBody>
      </p:sp>
      <p:sp>
        <p:nvSpPr>
          <p:cNvPr id="361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lation to Recent Topics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Relation to Recent Topics...</a:t>
            </a:r>
          </a:p>
        </p:txBody>
      </p:sp>
      <p:sp>
        <p:nvSpPr>
          <p:cNvPr id="123" name="1"/>
          <p:cNvSpPr/>
          <p:nvPr/>
        </p:nvSpPr>
        <p:spPr>
          <a:xfrm>
            <a:off x="2298700" y="2743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4" name="2"/>
          <p:cNvSpPr/>
          <p:nvPr/>
        </p:nvSpPr>
        <p:spPr>
          <a:xfrm>
            <a:off x="2298700" y="4267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5" name="file objects are a type of iterator (lecture 25)"/>
          <p:cNvSpPr txBox="1"/>
          <p:nvPr/>
        </p:nvSpPr>
        <p:spPr>
          <a:xfrm>
            <a:off x="3505200" y="2936850"/>
            <a:ext cx="56593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file objects are a type of iterator (lecture 25)</a:t>
            </a:r>
          </a:p>
        </p:txBody>
      </p:sp>
      <p:sp>
        <p:nvSpPr>
          <p:cNvPr id="126" name="exceptions occur a lot with files (lecture 26)…"/>
          <p:cNvSpPr txBox="1"/>
          <p:nvPr/>
        </p:nvSpPr>
        <p:spPr>
          <a:xfrm>
            <a:off x="3505200" y="4458767"/>
            <a:ext cx="56882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exceptions occur a lot with files (lecture 26)</a:t>
            </a:r>
          </a:p>
          <a:p>
            <a:pPr algn="l">
              <a:defRPr b="0" i="1">
                <a:solidFill>
                  <a:srgbClr val="929292"/>
                </a:solidFill>
              </a:defRPr>
            </a:pPr>
            <a:r>
              <a:t>not found, out of space, no permissions, etc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99" name="hello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02" name="Arrow"/>
          <p:cNvSpPr/>
          <p:nvPr/>
        </p:nvSpPr>
        <p:spPr>
          <a:xfrm>
            <a:off x="215900" y="4385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09" name="hello world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12" name="Arrow"/>
          <p:cNvSpPr/>
          <p:nvPr/>
        </p:nvSpPr>
        <p:spPr>
          <a:xfrm>
            <a:off x="215900" y="48430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1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2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22" name="Arrow"/>
          <p:cNvSpPr/>
          <p:nvPr/>
        </p:nvSpPr>
        <p:spPr>
          <a:xfrm>
            <a:off x="215900" y="65575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578450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(“.”)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[“file.txt”, “main.py”,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9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sp>
        <p:nvSpPr>
          <p:cNvPr id="456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4" y="2825415"/>
            <a:ext cx="66675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486995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0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35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42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7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43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0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41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3259</Words>
  <Application>Microsoft Macintosh PowerPoint</Application>
  <PresentationFormat>Custom</PresentationFormat>
  <Paragraphs>670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Courier</vt:lpstr>
      <vt:lpstr>Gill Sans</vt:lpstr>
      <vt:lpstr>Gill Sans Light</vt:lpstr>
      <vt:lpstr>Gill Sans SemiBold</vt:lpstr>
      <vt:lpstr>Menlo</vt:lpstr>
      <vt:lpstr>White</vt:lpstr>
      <vt:lpstr>[220] Files</vt:lpstr>
      <vt:lpstr>Relation to Recent Topics...</vt:lpstr>
      <vt:lpstr>Learning Objectives Today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PowerPoint Presentation</vt:lpstr>
      <vt:lpstr>PowerPoint Presentation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Score Tracker</vt:lpstr>
      <vt:lpstr>Demo 2: File Finder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MEENA SYAMKUMAR</cp:lastModifiedBy>
  <cp:revision>16</cp:revision>
  <dcterms:modified xsi:type="dcterms:W3CDTF">2020-03-30T18:44:27Z</dcterms:modified>
</cp:coreProperties>
</file>