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91" r:id="rId24"/>
    <p:sldId id="279" r:id="rId25"/>
    <p:sldId id="280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/>
    <p:restoredTop sz="94611"/>
  </p:normalViewPr>
  <p:slideViewPr>
    <p:cSldViewPr snapToGrid="0">
      <p:cViewPr varScale="1">
        <p:scale>
          <a:sx n="61" d="100"/>
          <a:sy n="61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45407-6616-5640-9925-6AE3916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2517344" y="7612638"/>
            <a:ext cx="797013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Python </a:t>
            </a:r>
            <a:r>
              <a:rPr dirty="0" err="1"/>
              <a:t>dicts</a:t>
            </a:r>
            <a:r>
              <a:rPr dirty="0"/>
              <a:t> </a:t>
            </a:r>
            <a:r>
              <a:rPr lang="en-US" dirty="0"/>
              <a:t>have insertion-based order (Python version &gt; 3.6)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84906-5FDB-5F42-8290-D142A709C0DE}"/>
              </a:ext>
            </a:extLst>
          </p:cNvPr>
          <p:cNvSpPr txBox="1"/>
          <p:nvPr/>
        </p:nvSpPr>
        <p:spPr>
          <a:xfrm>
            <a:off x="-2347961" y="99741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675572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85882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rPr dirty="0"/>
              <a:t>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{“first”: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900, 700, 800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“first”:900,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/>
              <a:t>8</a:t>
            </a:r>
            <a:r>
              <a:rPr dirty="0"/>
              <a:t>00,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/>
              <a:t>7</a:t>
            </a:r>
            <a:r>
              <a:rPr dirty="0"/>
              <a:t>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193958" y="7186117"/>
            <a:ext cx="7187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Here the keys are the strings “first”, “second”, and “third”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114119" y="585659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7</a:t>
            </a:r>
            <a:r>
              <a:rPr b="1" dirty="0"/>
              <a:t>00</a:t>
            </a:r>
            <a:r>
              <a:rPr dirty="0"/>
              <a:t>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4191000" y="7297939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 dirty="0"/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</a:t>
            </a:r>
            <a:r>
              <a:rPr dirty="0"/>
              <a:t>00}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80</a:t>
            </a:r>
            <a:r>
              <a:rPr b="1" dirty="0"/>
              <a:t>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third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/>
              <a:t>8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3912839" y="728387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59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Dictionaries map labels (called keys, rather than indexes)</a:t>
            </a:r>
            <a:br>
              <a:rPr dirty="0"/>
            </a:br>
            <a:r>
              <a:rPr dirty="0"/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[900, 700, 800]</a:t>
            </a: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{“first”:900, “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third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00, 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third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00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dirty="0">
              <a:solidFill>
                <a:schemeClr val="bg2">
                  <a:lumMod val="90000"/>
                </a:schemeClr>
              </a:solidFill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[“third”]     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7</a:t>
            </a:r>
            <a:r>
              <a:rPr dirty="0"/>
              <a:t>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9</a:t>
            </a:r>
            <a:r>
              <a:rPr dirty="0"/>
              <a:t>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278428" y="8225703"/>
            <a:ext cx="9233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third</a:t>
            </a:r>
            <a:r>
              <a:rPr dirty="0"/>
              <a:t>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9506" y="8657503"/>
            <a:ext cx="1202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second</a:t>
            </a:r>
            <a:r>
              <a:rPr dirty="0"/>
              <a:t>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393845" y="7768503"/>
            <a:ext cx="80791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first</a:t>
            </a:r>
            <a:r>
              <a:rPr dirty="0"/>
              <a:t>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397617" y="8102591"/>
            <a:ext cx="18704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pPr algn="ctr"/>
            <a:r>
              <a:rPr lang="en-US" dirty="0"/>
              <a:t>insertion</a:t>
            </a:r>
            <a:r>
              <a:rPr dirty="0"/>
              <a:t> order</a:t>
            </a:r>
            <a:endParaRPr lang="en-US" dirty="0"/>
          </a:p>
          <a:p>
            <a:pPr algn="ctr"/>
            <a:r>
              <a:rPr lang="en-US" dirty="0"/>
              <a:t>(Python &gt; 3.6)</a:t>
            </a:r>
            <a:endParaRPr dirty="0"/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Empty set, list, and </a:t>
            </a:r>
            <a:r>
              <a:rPr lang="en-US" dirty="0" err="1"/>
              <a:t>dict</a:t>
            </a:r>
            <a:endParaRPr dirty="0"/>
          </a:p>
        </p:txBody>
      </p:sp>
      <p:sp>
        <p:nvSpPr>
          <p:cNvPr id="312" name="braces:    { and }"/>
          <p:cNvSpPr txBox="1"/>
          <p:nvPr/>
        </p:nvSpPr>
        <p:spPr>
          <a:xfrm>
            <a:off x="883437" y="2366630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braces: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5924376" y="2138029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 err="1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5951399" y="4194542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set</a:t>
            </a:r>
            <a:r>
              <a:rPr dirty="0"/>
              <a:t> creation: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7862787" y="1392004"/>
            <a:ext cx="194604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d = </a:t>
            </a:r>
            <a:r>
              <a:rPr lang="en-US" dirty="0"/>
              <a:t>{}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0" name="{1,2,3}"/>
          <p:cNvSpPr txBox="1"/>
          <p:nvPr/>
        </p:nvSpPr>
        <p:spPr>
          <a:xfrm>
            <a:off x="7806504" y="4193531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s = set()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 flipV="1">
            <a:off x="3705946" y="2366630"/>
            <a:ext cx="2043123" cy="1723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3695959" y="2873010"/>
            <a:ext cx="2081174" cy="15501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brackets:    [ and ]">
            <a:extLst>
              <a:ext uri="{FF2B5EF4-FFF2-40B4-BE49-F238E27FC236}">
                <a16:creationId xmlns:a16="http://schemas.microsoft.com/office/drawing/2014/main" id="{E2C506D2-A281-9642-9DFD-CC9A65B82B67}"/>
              </a:ext>
            </a:extLst>
          </p:cNvPr>
          <p:cNvSpPr txBox="1"/>
          <p:nvPr/>
        </p:nvSpPr>
        <p:spPr>
          <a:xfrm>
            <a:off x="883437" y="6139808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3" name="set creation:">
            <a:extLst>
              <a:ext uri="{FF2B5EF4-FFF2-40B4-BE49-F238E27FC236}">
                <a16:creationId xmlns:a16="http://schemas.microsoft.com/office/drawing/2014/main" id="{D44B7939-2518-9B4A-9145-1F83FB72133F}"/>
              </a:ext>
            </a:extLst>
          </p:cNvPr>
          <p:cNvSpPr txBox="1"/>
          <p:nvPr/>
        </p:nvSpPr>
        <p:spPr>
          <a:xfrm>
            <a:off x="5919650" y="6203309"/>
            <a:ext cx="16436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dirty="0"/>
              <a:t> creation:</a:t>
            </a:r>
          </a:p>
        </p:txBody>
      </p:sp>
      <p:sp>
        <p:nvSpPr>
          <p:cNvPr id="34" name="{1,2,3}">
            <a:extLst>
              <a:ext uri="{FF2B5EF4-FFF2-40B4-BE49-F238E27FC236}">
                <a16:creationId xmlns:a16="http://schemas.microsoft.com/office/drawing/2014/main" id="{6B55175C-E387-224F-9D19-F63A12E3AA22}"/>
              </a:ext>
            </a:extLst>
          </p:cNvPr>
          <p:cNvSpPr txBox="1"/>
          <p:nvPr/>
        </p:nvSpPr>
        <p:spPr>
          <a:xfrm>
            <a:off x="7774755" y="5470995"/>
            <a:ext cx="262388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l = list()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l = []</a:t>
            </a:r>
            <a:endParaRPr dirty="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B57772C5-2DF1-DF47-A962-10691DB44D8A}"/>
              </a:ext>
            </a:extLst>
          </p:cNvPr>
          <p:cNvSpPr/>
          <p:nvPr/>
        </p:nvSpPr>
        <p:spPr>
          <a:xfrm flipV="1">
            <a:off x="3870225" y="6431909"/>
            <a:ext cx="1878844" cy="4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978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20: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'ten’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rPr dirty="0"/>
              <a:t>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0911" y="6710219"/>
            <a:ext cx="31643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</a:t>
            </a:r>
            <a:r>
              <a:rPr dirty="0" err="1"/>
              <a:t>dict</a:t>
            </a:r>
            <a:endParaRPr dirty="0"/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3152" y="2544619"/>
            <a:ext cx="30585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")  </a:t>
            </a:r>
            <a:r>
              <a:rPr dirty="0">
                <a:solidFill>
                  <a:srgbClr val="929292"/>
                </a:solidFill>
              </a:rPr>
              <a:t># doesn't work: </a:t>
            </a:r>
            <a:r>
              <a:rPr dirty="0" err="1">
                <a:solidFill>
                  <a:srgbClr val="929292"/>
                </a:solidFill>
              </a:rPr>
              <a:t>lst</a:t>
            </a:r>
            <a:r>
              <a:rPr dirty="0">
                <a:solidFill>
                  <a:srgbClr val="929292"/>
                </a:solidFill>
              </a:rPr>
              <a:t>[</a:t>
            </a:r>
            <a:r>
              <a:rPr lang="en-US" dirty="0">
                <a:solidFill>
                  <a:srgbClr val="929292"/>
                </a:solidFill>
              </a:rPr>
              <a:t>2</a:t>
            </a:r>
            <a:r>
              <a:rPr dirty="0">
                <a:solidFill>
                  <a:srgbClr val="929292"/>
                </a:solidFill>
              </a:rPr>
              <a:t>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'twenty</a:t>
            </a:r>
            <a:r>
              <a:rPr lang="en-US" dirty="0"/>
              <a:t>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</a:t>
            </a:r>
            <a:r>
              <a:rPr lang="en-US" dirty="0"/>
              <a:t>’, 20: 'twenty'</a:t>
            </a:r>
            <a:r>
              <a:rPr dirty="0"/>
              <a:t>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05192"/>
            <a:ext cx="421445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rPr sz="1000" b="0" dirty="0">
                <a:solidFill>
                  <a:schemeClr val="tx1"/>
                </a:solidFill>
              </a:rPr>
              <a:t>https://</a:t>
            </a:r>
            <a:r>
              <a:rPr sz="1000" b="0" dirty="0" err="1">
                <a:solidFill>
                  <a:schemeClr val="tx1"/>
                </a:solidFill>
              </a:rPr>
              <a:t>www.google.com</a:t>
            </a:r>
            <a:r>
              <a:rPr sz="1000" b="0" dirty="0">
                <a:solidFill>
                  <a:schemeClr val="tx1"/>
                </a:solidFill>
              </a:rPr>
              <a:t>/</a:t>
            </a:r>
            <a:r>
              <a:rPr sz="1000" b="0" dirty="0" err="1">
                <a:solidFill>
                  <a:schemeClr val="tx1"/>
                </a:solidFill>
              </a:rPr>
              <a:t>url?sa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i&amp;source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images&amp;cd</a:t>
            </a:r>
            <a:r>
              <a:rPr sz="1000" b="0" dirty="0">
                <a:solidFill>
                  <a:schemeClr val="tx1"/>
                </a:solidFill>
              </a:rPr>
              <a:t>=&amp;cad=</a:t>
            </a:r>
            <a:r>
              <a:rPr sz="1000" b="0" dirty="0" err="1">
                <a:solidFill>
                  <a:schemeClr val="tx1"/>
                </a:solidFill>
              </a:rPr>
              <a:t>rja&amp;uact</a:t>
            </a:r>
            <a:r>
              <a:rPr sz="1000" b="0" dirty="0">
                <a:solidFill>
                  <a:schemeClr val="tx1"/>
                </a:solidFill>
              </a:rPr>
              <a:t>=8&amp;ved=0ahUKEwi37NjD--bgAhUI5IMKHUXvAnUQMwhrKAEwAQ&amp;url=https%3A%2F%2Fwww.amazon.com%2FTachikara-Porta-Score-Flip-Scoreboard%2Fdp%2FB006VP8M26&amp;psig=AOvVaw2vUf2T1DoEbyB-Qj9Bi7Ws&amp;ust=1551736624958766&amp;ictx=3&amp;uact=3</a:t>
            </a:r>
            <a:r>
              <a:rPr lang="en-US" sz="1000" b="0" dirty="0">
                <a:solidFill>
                  <a:schemeClr val="tx1"/>
                </a:solidFill>
              </a:rPr>
              <a:t>  </a:t>
            </a:r>
            <a:endParaRPr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92994" y="3333731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 err="1"/>
              <a:t>L.sort</a:t>
            </a:r>
            <a:r>
              <a:rPr dirty="0"/>
              <a:t>(), </a:t>
            </a:r>
            <a:r>
              <a:rPr dirty="0" err="1"/>
              <a:t>len</a:t>
            </a:r>
            <a:r>
              <a:rPr dirty="0"/>
              <a:t>(L), </a:t>
            </a:r>
            <a:r>
              <a:rPr dirty="0" err="1"/>
              <a:t>L.pop</a:t>
            </a:r>
            <a:r>
              <a:rPr dirty="0"/>
              <a:t>(0), </a:t>
            </a:r>
            <a:r>
              <a:rPr dirty="0" err="1"/>
              <a:t>L.append</a:t>
            </a:r>
            <a:r>
              <a:rPr dirty="0"/>
              <a:t>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update, iterate (for loop),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2253</Words>
  <Application>Microsoft Macintosh PowerPoint</Application>
  <PresentationFormat>Custom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Empty set, list, and dict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Demo 2: Print Tornados per Year</vt:lpstr>
      <vt:lpstr>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MEENA SYAMKUMAR</cp:lastModifiedBy>
  <cp:revision>30</cp:revision>
  <dcterms:modified xsi:type="dcterms:W3CDTF">2020-10-11T23:02:46Z</dcterms:modified>
</cp:coreProperties>
</file>