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64" d="100"/>
          <a:sy n="64" d="100"/>
        </p:scale>
        <p:origin x="35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0EDC38D-3D93-461D-8F18-85E3213D3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2035E4-1000-4746-9801-E0F80943B2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Gill Sans" charset="0"/>
              </a:rPr>
              <a:t>Second level</a:t>
            </a:r>
          </a:p>
          <a:p>
            <a:pPr lvl="2"/>
            <a:r>
              <a:rPr lang="en-US" altLang="en-US" noProof="0">
                <a:sym typeface="Gill Sans" charset="0"/>
              </a:rPr>
              <a:t>Third level</a:t>
            </a:r>
          </a:p>
          <a:p>
            <a:pPr lvl="3"/>
            <a:r>
              <a:rPr lang="en-US" altLang="en-US" noProof="0">
                <a:sym typeface="Gill Sans" charset="0"/>
              </a:rPr>
              <a:t>Fourth level</a:t>
            </a:r>
          </a:p>
          <a:p>
            <a:pPr lvl="4"/>
            <a:r>
              <a:rPr lang="en-US" altLang="en-US" noProof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93602-62C6-4B09-A6AA-089A7878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0867-DDA7-458B-A183-3CCBAF5F9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0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53860-8375-4CCB-B2B5-400F2A182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998B-0064-4199-A99C-E42C26F7C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16AEB-6193-49D3-97BD-ACB845FB6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FF56-1D7C-4E95-8425-8CFAECAB3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7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0E7F0-07A3-4BD9-B532-F81CE5E00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CEC69-7B42-44C8-8BF6-AAF55E5A2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45719-B606-45CE-A025-EABDD545C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A093-BA7C-4F52-ACE1-7A8E66E46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8B091-B0C4-4774-8401-353D18987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F428-16FA-4298-AA24-C21609520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0C47AF-6384-4988-9A54-2C1DE1554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5EF5-323E-4F08-8003-24C77EE08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27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A76921-FB1F-4FEE-901C-9F0CB3DC3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5776-8126-4DEE-9A5B-43D08231B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5DC89B-FBC1-438A-BBFE-18245D942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255-935A-4BD8-9138-82C4FEE91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F17806-BE14-4D0C-8A94-916125F24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5ED3-A565-4E52-B320-1F6248627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150252-16CD-4B15-9240-12DD5CF9C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B832-F4AC-4F85-818F-EE24BC0F5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B788399-023B-4F07-8CDE-35042E826A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F0F517-7977-435E-81C5-FD01C3FC11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FBE89E-7C99-4E46-96F9-DD693366D3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9296400"/>
            <a:ext cx="3175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600" b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</a:lstStyle>
          <a:p>
            <a:pPr>
              <a:defRPr/>
            </a:pPr>
            <a:fld id="{EB0A09C9-7706-47D5-86EA-43B29C563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Gill Sans SemiBold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01] Advanced Functions">
            <a:extLst>
              <a:ext uri="{FF2B5EF4-FFF2-40B4-BE49-F238E27FC236}">
                <a16:creationId xmlns:a16="http://schemas.microsoft.com/office/drawing/2014/main" id="{DE87B184-1A02-4B5E-8076-3D6ACD3E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914400"/>
            <a:ext cx="12582525" cy="1473200"/>
          </a:xfrm>
        </p:spPr>
        <p:txBody>
          <a:bodyPr/>
          <a:lstStyle/>
          <a:p>
            <a:pPr eaLnBrk="1"/>
            <a:r>
              <a:rPr lang="en-US" altLang="en-US" dirty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[220] 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  <a:sym typeface="Gill Sans" charset="0"/>
              </a:rPr>
              <a:t>Pandas 2</a:t>
            </a:r>
            <a:endParaRPr lang="en-US" altLang="en-US" dirty="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075" name="Tyler Caraza-Harter">
            <a:extLst>
              <a:ext uri="{FF2B5EF4-FFF2-40B4-BE49-F238E27FC236}">
                <a16:creationId xmlns:a16="http://schemas.microsoft.com/office/drawing/2014/main" id="{9FA3ECF1-9AC1-4DDF-A6B8-B5F574D349E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98917" y="2667000"/>
            <a:ext cx="5302165" cy="45904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Doescher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2B0AECA-D4AB-4119-BF09-1BA25BFF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9" y="3581400"/>
            <a:ext cx="8497542" cy="54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</vt:lpstr>
      <vt:lpstr>Gill Sans Light</vt:lpstr>
      <vt:lpstr>Gill Sans SemiBold</vt:lpstr>
      <vt:lpstr>White</vt:lpstr>
      <vt:lpstr>[220] Pandas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Error Handling</dc:title>
  <cp:lastModifiedBy>Michael Doescher</cp:lastModifiedBy>
  <cp:revision>11</cp:revision>
  <dcterms:modified xsi:type="dcterms:W3CDTF">2020-11-08T15:45:21Z</dcterms:modified>
</cp:coreProperties>
</file>