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6" r:id="rId2"/>
    <p:sldId id="335" r:id="rId3"/>
    <p:sldId id="327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3645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Plotting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SELECT - columns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FROM - table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WHERE – rows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GROUP BY – create buckets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HAVING – limit groups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ORDER BY - sorting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LIMIT - rows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755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4E6B1BE-B228-4C35-85A5-56FF1B0C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5" y="2300287"/>
            <a:ext cx="8629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010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35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</vt:lpstr>
      <vt:lpstr>Gill Sans Light</vt:lpstr>
      <vt:lpstr>Gill Sans SemiBold</vt:lpstr>
      <vt:lpstr>White</vt:lpstr>
      <vt:lpstr>[220] Plotting 1</vt:lpstr>
      <vt:lpstr>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Michael Doescher</cp:lastModifiedBy>
  <cp:revision>31</cp:revision>
  <dcterms:modified xsi:type="dcterms:W3CDTF">2020-11-27T17:48:51Z</dcterms:modified>
</cp:coreProperties>
</file>