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26" r:id="rId2"/>
    <p:sldId id="327" r:id="rId3"/>
    <p:sldId id="328" r:id="rId4"/>
    <p:sldId id="329" r:id="rId5"/>
    <p:sldId id="333" r:id="rId6"/>
    <p:sldId id="334" r:id="rId7"/>
    <p:sldId id="335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/>
              <a:t>Database 3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6604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 algn="ctr"/>
            <a:r>
              <a:rPr lang="en-US" dirty="0"/>
              <a:t>Announcements</a:t>
            </a:r>
            <a:endParaRPr dirty="0"/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773484"/>
            <a:ext cx="11099800" cy="772611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buSzTx/>
            </a:pPr>
            <a:r>
              <a:rPr lang="en-US" dirty="0"/>
              <a:t>P9 is due Friday April 17 - Today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P10 has been released</a:t>
            </a:r>
          </a:p>
          <a:p>
            <a:pPr lvl="2">
              <a:spcBef>
                <a:spcPts val="0"/>
              </a:spcBef>
              <a:buSzTx/>
            </a:pPr>
            <a:r>
              <a:rPr lang="en-US" dirty="0"/>
              <a:t>Due Friday May 1</a:t>
            </a:r>
          </a:p>
          <a:p>
            <a:pPr lvl="2">
              <a:spcBef>
                <a:spcPts val="0"/>
              </a:spcBef>
              <a:buSzTx/>
            </a:pPr>
            <a:r>
              <a:rPr lang="en-US" dirty="0"/>
              <a:t>Late Days may not be used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Final Project 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Grading / Resubmission / Deadline Extension – Google Form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Course Evaluations will be available on Friday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Piazza</a:t>
            </a:r>
          </a:p>
        </p:txBody>
      </p:sp>
    </p:spTree>
    <p:extLst>
      <p:ext uri="{BB962C8B-B14F-4D97-AF65-F5344CB8AC3E}">
        <p14:creationId xmlns:p14="http://schemas.microsoft.com/office/powerpoint/2010/main" val="42676720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F503-FE93-410D-8E47-DF86C3A5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508000"/>
            <a:ext cx="11099800" cy="84328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dirty="0"/>
              <a:t>Strategies before posting to Piazza: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800" dirty="0"/>
              <a:t>Look for similar Piazza posts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Project_9 Folder 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Title Q9 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Recent date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800" dirty="0"/>
              <a:t>Add comments to your code to explain what each piece (like a loop) is supposed to be doing.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800" dirty="0"/>
              <a:t>Explain the strategy you are trying to use.  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In comments!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Many problems can be solved with more than one technique. 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800" dirty="0"/>
              <a:t>Did you name your variables something meaningful? 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The TAs need to be able to  figure out what data they are supposed to contain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Go rename them to make them clearer!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800" dirty="0"/>
              <a:t>Add statements to print out the contents of variables and their types.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800" dirty="0"/>
              <a:t>We need a screenshot of the error message or incorrect output.</a:t>
            </a:r>
          </a:p>
        </p:txBody>
      </p:sp>
    </p:spTree>
    <p:extLst>
      <p:ext uri="{BB962C8B-B14F-4D97-AF65-F5344CB8AC3E}">
        <p14:creationId xmlns:p14="http://schemas.microsoft.com/office/powerpoint/2010/main" val="40949115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8785-1A9E-432C-B375-F49E5D30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F792-85F2-4902-8DEE-FD7847AE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2552700"/>
            <a:ext cx="11099800" cy="62865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pd.read_sql</a:t>
            </a:r>
            <a:r>
              <a:rPr lang="en-US" dirty="0"/>
              <a:t>(“</a:t>
            </a:r>
            <a:r>
              <a:rPr lang="en-US" dirty="0">
                <a:solidFill>
                  <a:srgbClr val="FF0000"/>
                </a:solidFill>
              </a:rPr>
              <a:t>QUERRY</a:t>
            </a:r>
            <a:r>
              <a:rPr lang="en-US" dirty="0"/>
              <a:t>”, CONNECTION)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434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8785-1A9E-432C-B375-F49E5D30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F792-85F2-4902-8DEE-FD7847AE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2552700"/>
            <a:ext cx="11099800" cy="6286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Narrowing Down</a:t>
            </a:r>
          </a:p>
          <a:p>
            <a:r>
              <a:rPr lang="en-US" dirty="0"/>
              <a:t>SELECT - columns</a:t>
            </a:r>
          </a:p>
          <a:p>
            <a:r>
              <a:rPr lang="en-US" dirty="0"/>
              <a:t>FROM - table</a:t>
            </a:r>
          </a:p>
          <a:p>
            <a:r>
              <a:rPr lang="en-US" dirty="0"/>
              <a:t>WHERE - rows</a:t>
            </a:r>
          </a:p>
          <a:p>
            <a:r>
              <a:rPr lang="en-US" dirty="0"/>
              <a:t>LIMIT -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41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8785-1A9E-432C-B375-F49E5D30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F792-85F2-4902-8DEE-FD7847AE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2552700"/>
            <a:ext cx="11099800" cy="6286500"/>
          </a:xfrm>
        </p:spPr>
        <p:txBody>
          <a:bodyPr/>
          <a:lstStyle/>
          <a:p>
            <a:r>
              <a:rPr lang="en-US" dirty="0"/>
              <a:t>SELECT - columns</a:t>
            </a:r>
          </a:p>
          <a:p>
            <a:r>
              <a:rPr lang="en-US" dirty="0"/>
              <a:t>FROM - table</a:t>
            </a:r>
          </a:p>
          <a:p>
            <a:r>
              <a:rPr lang="en-US" dirty="0"/>
              <a:t>WHERE – rows</a:t>
            </a:r>
          </a:p>
          <a:p>
            <a:r>
              <a:rPr lang="en-US" dirty="0">
                <a:solidFill>
                  <a:srgbClr val="FF0000"/>
                </a:solidFill>
              </a:rPr>
              <a:t>ORDER BY - sorting</a:t>
            </a:r>
          </a:p>
          <a:p>
            <a:r>
              <a:rPr lang="en-US" dirty="0"/>
              <a:t>LIMIT -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151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8785-1A9E-432C-B375-F49E5D30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F792-85F2-4902-8DEE-FD7847AE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2552700"/>
            <a:ext cx="11099800" cy="6286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- columns</a:t>
            </a:r>
          </a:p>
          <a:p>
            <a:r>
              <a:rPr lang="en-US" dirty="0"/>
              <a:t>FROM - table</a:t>
            </a:r>
          </a:p>
          <a:p>
            <a:r>
              <a:rPr lang="en-US" dirty="0"/>
              <a:t>WHERE – rows</a:t>
            </a:r>
          </a:p>
          <a:p>
            <a:r>
              <a:rPr lang="en-US" dirty="0">
                <a:solidFill>
                  <a:srgbClr val="FF0000"/>
                </a:solidFill>
              </a:rPr>
              <a:t>GROUP BY</a:t>
            </a:r>
          </a:p>
          <a:p>
            <a:r>
              <a:rPr lang="en-US" dirty="0">
                <a:solidFill>
                  <a:srgbClr val="FF0000"/>
                </a:solidFill>
              </a:rPr>
              <a:t>HAVING</a:t>
            </a:r>
          </a:p>
          <a:p>
            <a:r>
              <a:rPr lang="en-US" dirty="0"/>
              <a:t>ORDER BY - sorting</a:t>
            </a:r>
          </a:p>
          <a:p>
            <a:r>
              <a:rPr lang="en-US" dirty="0"/>
              <a:t>LIMIT -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755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238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</vt:lpstr>
      <vt:lpstr>Gill Sans Light</vt:lpstr>
      <vt:lpstr>Gill Sans SemiBold</vt:lpstr>
      <vt:lpstr>White</vt:lpstr>
      <vt:lpstr>[220] Database 3</vt:lpstr>
      <vt:lpstr>Announcements</vt:lpstr>
      <vt:lpstr>PowerPoint Presentation</vt:lpstr>
      <vt:lpstr>SQL</vt:lpstr>
      <vt:lpstr>SQL</vt:lpstr>
      <vt:lpstr>SQL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Database 1</dc:title>
  <cp:lastModifiedBy>Michael Doescher</cp:lastModifiedBy>
  <cp:revision>17</cp:revision>
  <dcterms:modified xsi:type="dcterms:W3CDTF">2020-04-22T04:46:02Z</dcterms:modified>
</cp:coreProperties>
</file>