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Copying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295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E1AB4E-FFC3-F94A-B53A-28D2529C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6755427"/>
            <a:ext cx="4495800" cy="1579920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P5)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14 suspicious works </a:t>
            </a:r>
            <a:r>
              <a:rPr lang="en-US" altLang="en-US">
                <a:latin typeface="Helvetica Neue" panose="02000503000000020004" pitchFamily="2" charset="0"/>
                <a:sym typeface="Helvetica Neue" panose="02000503000000020004" pitchFamily="2" charset="0"/>
              </a:rPr>
              <a:t>for P6</a:t>
            </a:r>
            <a:endParaRPr lang="en-US" altLang="en-US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(email Mike to confess)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AE2EE-3C43-F54F-96E5-D8B21A55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6777712"/>
            <a:ext cx="4495800" cy="1579920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Reminder: partners don’t submit project twice!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48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49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50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54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55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foo(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.append(3)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foo(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["aaa", "bbb"]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.pop(0)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0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05" name="Arrow"/>
          <p:cNvSpPr/>
          <p:nvPr/>
        </p:nvSpPr>
        <p:spPr>
          <a:xfrm>
            <a:off x="266700" y="13906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0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1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1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14" name="Arrow"/>
          <p:cNvSpPr/>
          <p:nvPr/>
        </p:nvSpPr>
        <p:spPr>
          <a:xfrm>
            <a:off x="266700" y="17462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1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1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1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2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23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25" name="Arrow"/>
          <p:cNvSpPr/>
          <p:nvPr/>
        </p:nvSpPr>
        <p:spPr>
          <a:xfrm>
            <a:off x="266700" y="20891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2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29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30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32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34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7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8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40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43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44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45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47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4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51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7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58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3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64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66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1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73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75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77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3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4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5" name="what DID NOT happen: team contains the alice and bob variables"/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the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variables</a:t>
            </a:r>
          </a:p>
        </p:txBody>
      </p:sp>
      <p:sp>
        <p:nvSpPr>
          <p:cNvPr id="386" name="what DID happen: team contains references to the objects referenced by bob and alice"/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references to the objects referenced by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9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9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94" name="Arrow"/>
          <p:cNvSpPr/>
          <p:nvPr/>
        </p:nvSpPr>
        <p:spPr>
          <a:xfrm>
            <a:off x="266700" y="2876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9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98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99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401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403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4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405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A"/>
          <p:cNvSpPr/>
          <p:nvPr/>
        </p:nvSpPr>
        <p:spPr>
          <a:xfrm>
            <a:off x="8089900" y="79502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12" name="Rectangle"/>
          <p:cNvSpPr/>
          <p:nvPr/>
        </p:nvSpPr>
        <p:spPr>
          <a:xfrm>
            <a:off x="847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B"/>
          <p:cNvSpPr/>
          <p:nvPr/>
        </p:nvSpPr>
        <p:spPr>
          <a:xfrm>
            <a:off x="8089900" y="83820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4" name="Rectangle"/>
          <p:cNvSpPr/>
          <p:nvPr/>
        </p:nvSpPr>
        <p:spPr>
          <a:xfrm>
            <a:off x="8470900" y="83820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players"/>
          <p:cNvSpPr txBox="1"/>
          <p:nvPr/>
        </p:nvSpPr>
        <p:spPr>
          <a:xfrm>
            <a:off x="1812409" y="7429499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416" name="Rectangle"/>
          <p:cNvSpPr/>
          <p:nvPr/>
        </p:nvSpPr>
        <p:spPr>
          <a:xfrm>
            <a:off x="3390900" y="744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3721099" y="7690745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6850648" y="5660083"/>
            <a:ext cx="1983079" cy="2531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8816611" y="6481019"/>
            <a:ext cx="3332570" cy="208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reference"/>
          <p:cNvSpPr txBox="1"/>
          <p:nvPr/>
        </p:nvSpPr>
        <p:spPr>
          <a:xfrm>
            <a:off x="6043686" y="7232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1" name="reference"/>
          <p:cNvSpPr txBox="1"/>
          <p:nvPr/>
        </p:nvSpPr>
        <p:spPr>
          <a:xfrm>
            <a:off x="10615686" y="7867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2" name="Two kinds of reference:…"/>
          <p:cNvSpPr txBox="1"/>
          <p:nvPr/>
        </p:nvSpPr>
        <p:spPr>
          <a:xfrm>
            <a:off x="3812445" y="8206282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item in list, dict, etc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Deduplication review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109238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2**4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2**4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z = 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print(x == z, x is z)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2**100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2**100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z = 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print(x == z, x is z)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2230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copy.deepcopy</a:t>
            </a:r>
            <a:r>
              <a:rPr lang="en-US" dirty="0"/>
              <a:t>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713640" y="6912807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82384" y="6658806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99640" y="7331907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89699" y="7077906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61640" y="7763707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93611" y="7509706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36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Arrow"/>
          <p:cNvSpPr/>
          <p:nvPr/>
        </p:nvSpPr>
        <p:spPr>
          <a:xfrm>
            <a:off x="520700" y="3280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40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41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3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6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47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48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49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50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1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52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3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54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5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56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7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5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6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Arrow"/>
          <p:cNvSpPr/>
          <p:nvPr/>
        </p:nvSpPr>
        <p:spPr>
          <a:xfrm>
            <a:off x="520700" y="3661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69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70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5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76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77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78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79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0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1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2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83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4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85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6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9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593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0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0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1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1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1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1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2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3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4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2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9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  <p:sp>
        <p:nvSpPr>
          <p:cNvPr id="630" name=".…"/>
          <p:cNvSpPr txBox="1"/>
          <p:nvPr/>
        </p:nvSpPr>
        <p:spPr>
          <a:xfrm>
            <a:off x="716221" y="1289049"/>
            <a:ext cx="2903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2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3" name="Arrow"/>
          <p:cNvSpPr/>
          <p:nvPr/>
        </p:nvSpPr>
        <p:spPr>
          <a:xfrm>
            <a:off x="520700" y="24681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6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47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0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52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3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54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5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56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7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58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9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60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61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62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63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70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1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2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7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8" name="Arrow"/>
          <p:cNvSpPr/>
          <p:nvPr/>
        </p:nvSpPr>
        <p:spPr>
          <a:xfrm>
            <a:off x="520700" y="286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75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76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81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2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83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4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85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6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87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8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89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90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91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92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03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4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5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96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7" name="Arrow"/>
          <p:cNvSpPr/>
          <p:nvPr/>
        </p:nvSpPr>
        <p:spPr>
          <a:xfrm>
            <a:off x="520700" y="3472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8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799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1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43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44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9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0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51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2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53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4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55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6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57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8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59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60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7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4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5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66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0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py makes a new list…"/>
          <p:cNvSpPr txBox="1"/>
          <p:nvPr/>
        </p:nvSpPr>
        <p:spPr>
          <a:xfrm>
            <a:off x="925537" y="8144967"/>
            <a:ext cx="31801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copy makes a new list…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6" name="Arrow"/>
          <p:cNvSpPr/>
          <p:nvPr/>
        </p:nvSpPr>
        <p:spPr>
          <a:xfrm>
            <a:off x="520700" y="359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9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1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52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3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5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2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57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58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59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0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61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2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63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4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65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6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67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8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73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4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5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9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80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1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2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85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186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190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3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237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38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39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42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43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3173</Words>
  <Application>Microsoft Macintosh PowerPoint</Application>
  <PresentationFormat>Custom</PresentationFormat>
  <Paragraphs>779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Deduplication review</vt:lpstr>
      <vt:lpstr>Today's Outline</vt:lpstr>
      <vt:lpstr>Three Levels of Copy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9</cp:revision>
  <dcterms:modified xsi:type="dcterms:W3CDTF">2020-10-20T16:18:20Z</dcterms:modified>
</cp:coreProperties>
</file>