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77" d="100"/>
          <a:sy n="77" d="100"/>
        </p:scale>
        <p:origin x="87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69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40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2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271C-C779-9049-B2D9-4AA0A5F51056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BFFC-4608-4E4E-83B8-F0653ED83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6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346841"/>
            <a:ext cx="11046373" cy="610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04" y="441434"/>
            <a:ext cx="5902874" cy="1558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8485" y="3111082"/>
            <a:ext cx="199696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Début de la partie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23729" y="2941079"/>
            <a:ext cx="1996966" cy="2532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Historique des score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28485" y="3928986"/>
            <a:ext cx="199696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Rejouer une partie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8485" y="4746890"/>
            <a:ext cx="199696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Règles du jeu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323729" y="6111142"/>
            <a:ext cx="396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Réalisé par : Depasse, Begni, Dumas, De-</a:t>
            </a:r>
            <a:r>
              <a:rPr lang="fr-FR" sz="1400" i="1" dirty="0"/>
              <a:t>P</a:t>
            </a:r>
            <a:r>
              <a:rPr lang="fr-FR" sz="1400" i="1" dirty="0" smtClean="0"/>
              <a:t>aoli</a:t>
            </a:r>
            <a:endParaRPr lang="fr-FR" sz="14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321058" y="2052088"/>
            <a:ext cx="10131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Bienvenu sur le jeu </a:t>
            </a:r>
            <a:r>
              <a:rPr lang="fr-FR" sz="3200" b="1" dirty="0" smtClean="0">
                <a:latin typeface="Edwardian Script ITC" charset="0"/>
                <a:ea typeface="Edwardian Script ITC" charset="0"/>
                <a:cs typeface="Edwardian Script ITC" charset="0"/>
              </a:rPr>
              <a:t>Trivial Pursuit</a:t>
            </a:r>
            <a:r>
              <a:rPr lang="fr-FR" sz="3200" dirty="0" smtClean="0"/>
              <a:t>, </a:t>
            </a:r>
            <a:r>
              <a:rPr lang="fr-FR" i="1" dirty="0" smtClean="0"/>
              <a:t>pour lancer une partie cliquez sur : « Début de la partie »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>
            <a:off x="4771850" y="3111082"/>
            <a:ext cx="1897891" cy="9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Score de la partie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1849" y="4486034"/>
            <a:ext cx="1897891" cy="9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Personnalisation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60" y="744603"/>
            <a:ext cx="1226644" cy="114876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74" y="719181"/>
            <a:ext cx="1264400" cy="11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32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43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Edwardian Script ITC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</cp:revision>
  <dcterms:created xsi:type="dcterms:W3CDTF">2017-10-16T14:38:41Z</dcterms:created>
  <dcterms:modified xsi:type="dcterms:W3CDTF">2017-10-17T07:57:39Z</dcterms:modified>
</cp:coreProperties>
</file>