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A1EE-4C9A-4595-BDF9-9B76BD7D4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9D9BE-4448-42C0-B232-668B28A3D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46D87-5AF3-45D2-9A22-F0942599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CC6-7DC6-46F9-8EB9-0CA28A43DCD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4B56-BD5E-4F5C-91F9-B9EC890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17B76-A54F-47E1-84B7-C2806F30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5A93-09F9-44C8-8BC9-49309037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6CAC-B137-4997-BAA0-EFB07A8F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9587F-B556-4DF8-AD5E-5AC5F1C6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7197-505A-41F3-A510-70296D83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CC6-7DC6-46F9-8EB9-0CA28A43DCD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527D-B263-4D65-B5AD-F040A86B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6577A-77CE-466E-89C1-CC7F99FB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5A93-09F9-44C8-8BC9-49309037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31F04-0D32-427D-8EA0-ED9D31C4B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DB166-4636-4FD8-BBAC-DD777EC97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FDA8-4F54-4B13-BF9B-C62475E7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CC6-7DC6-46F9-8EB9-0CA28A43DCD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20C4-7FE6-4003-8AD9-280358D4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617C-0EAE-4B6E-AC20-982702C1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5A93-09F9-44C8-8BC9-49309037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5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F6AE-4B54-44E3-8B3B-A3C03BF3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58E11-1445-4A2E-94CC-7F0FA3DD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DE891-B939-4118-A45E-3DAF27EC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CC6-7DC6-46F9-8EB9-0CA28A43DCD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E3FF6-64B8-47BB-AB9E-7683A3ED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F171-B661-4D62-A562-238A242B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5A93-09F9-44C8-8BC9-49309037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8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12DE-2F28-4652-9CCF-6FCFDDA9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DDBAF-9FCA-436B-825F-60026A74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B764-3954-4296-9383-C8D51EDC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CC6-7DC6-46F9-8EB9-0CA28A43DCD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AFFC1-DFCD-4AD1-B2F8-800E034B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FD5D-7827-4C4A-8970-055A0A55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5A93-09F9-44C8-8BC9-49309037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3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1CFC-8077-4184-98C5-946649C9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7FE3-E305-42B8-9602-7545EF74A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ADAD1-0191-44F4-9FB9-303811D3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1C030-583F-4832-91C7-879A305F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CC6-7DC6-46F9-8EB9-0CA28A43DCD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3677A-A9C2-41AB-BD71-1FFA4B47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EEADC-8D8A-4B18-9564-14645601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5A93-09F9-44C8-8BC9-49309037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70EE-CFC3-4263-B993-1D4EE0ED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2FBA0-4CA1-4717-AD2B-591D80A5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C1BC8-526C-4854-BE60-8B2E82D89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290B2-36CD-4861-9340-CF87EFDDA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54C1F-A578-415C-BF89-6C9ACC0D1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10BE6-F494-4D27-8632-4ACC2944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CC6-7DC6-46F9-8EB9-0CA28A43DCD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D3B74-5A48-4456-B8E5-A0A0F795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3BB04-F69E-4A65-B525-ACA5E4E0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5A93-09F9-44C8-8BC9-49309037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4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CFFA-1854-405A-99DA-CE7098F3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A4943-B29B-41B0-B83D-C78B4122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CC6-7DC6-46F9-8EB9-0CA28A43DCD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3EEC5-8951-4212-B0BB-8B4A7741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53707-41D0-49BA-9DA7-D723805E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5A93-09F9-44C8-8BC9-49309037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C419C-29CD-4E04-A6FD-39F12FDB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CC6-7DC6-46F9-8EB9-0CA28A43DCD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F66AC-13B7-4DE0-9ED8-19167215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2ECE8-D7B2-4D2C-B4DB-BF42F9B0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5A93-09F9-44C8-8BC9-49309037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BE73-D148-4D9C-9290-3A049A62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3469-891F-44CB-BF6A-89BFE0F1C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1285C-1BD4-4CEC-BD22-560478EAE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C0369-EA61-4495-AE97-411B534B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CC6-7DC6-46F9-8EB9-0CA28A43DCD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F79E1-1123-4D1D-BCBD-C1CB541C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04F96-AE64-43A2-B85C-ED3B3C95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5A93-09F9-44C8-8BC9-49309037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4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5093-00BA-4C0B-8D8A-66DBD73B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AEFF0-ED5A-4CD8-87DC-65F3CF1D9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ABAF7-79DA-45CE-AC3A-FA0F857CC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99D69-603D-422D-AFD4-6818945D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CC6-7DC6-46F9-8EB9-0CA28A43DCD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963E6-68EC-461C-A2D3-D8574798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BB42-7046-4478-BCBA-A554D5A0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5A93-09F9-44C8-8BC9-49309037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6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4BD1D-13C7-4020-87A3-3099B86C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EF187-F4AD-45B2-A478-973B0193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8B87-A13E-46A4-857C-137FC5D08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ACC6-7DC6-46F9-8EB9-0CA28A43DCD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512F2-C93B-4442-81EF-D7048985F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E48B6-E859-4DA3-973B-202BE58F9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05A93-09F9-44C8-8BC9-49309037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1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B5B6-07F2-41F9-9149-4899C56AF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AKIAI6KIQRRVMGK3WK5Q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45855-8417-4BBF-94BA-585BE2895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GITHUB_TEST_TOKEN_f3cadbc97629b0aaac9ecabaa0f661456042de6c</a:t>
            </a:r>
          </a:p>
        </p:txBody>
      </p:sp>
    </p:spTree>
    <p:extLst>
      <p:ext uri="{BB962C8B-B14F-4D97-AF65-F5344CB8AC3E}">
        <p14:creationId xmlns:p14="http://schemas.microsoft.com/office/powerpoint/2010/main" val="333426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AKIAI6KIQRRVMGK3WK5Q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AKIAI6KIQRRVMGK3WK5Q</dc:title>
  <dc:creator>Prashanth Kannan</dc:creator>
  <cp:lastModifiedBy>Prashanth Kannan</cp:lastModifiedBy>
  <cp:revision>1</cp:revision>
  <dcterms:created xsi:type="dcterms:W3CDTF">2020-02-10T21:30:33Z</dcterms:created>
  <dcterms:modified xsi:type="dcterms:W3CDTF">2020-02-10T21:33:54Z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prpalant@microsoft.com</vt:lpwstr>
  </property>
  <property fmtid="{D5CDD505-2E9C-101B-9397-08002B2CF9AE}" pid="5" name="MSIP_Label_f42aa342-8706-4288-bd11-ebb85995028c_SetDate">
    <vt:lpwstr>2020-02-10T21:33:54.6247816Z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21e60488-7f92-471f-a793-73d61a4dc51d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