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5" r:id="rId5"/>
    <p:sldId id="261" r:id="rId6"/>
    <p:sldId id="262" r:id="rId7"/>
    <p:sldId id="259" r:id="rId8"/>
    <p:sldId id="264" r:id="rId9"/>
    <p:sldId id="266" r:id="rId10"/>
    <p:sldId id="267" r:id="rId11"/>
    <p:sldId id="268" r:id="rId12"/>
    <p:sldId id="260" r:id="rId13"/>
    <p:sldId id="272" r:id="rId14"/>
    <p:sldId id="269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97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948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3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388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268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74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63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62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5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96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1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69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828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54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8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73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F69F9-B9E9-4606-A201-F9C3CF0FCC7C}" type="datetimeFigureOut">
              <a:rPr lang="id-ID" smtClean="0"/>
              <a:t>05/10/2023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BC9A9E-C7FD-4FF3-BD61-04A9721F4F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921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SISTEM INFORMASI</a:t>
            </a:r>
            <a:endParaRPr lang="id-ID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NAMA KELOMPOK: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MOHAMMAD RINTO OKTAFIAN FATAH – A11.2020.</a:t>
            </a:r>
            <a:r>
              <a:rPr lang="en-US" b="1" dirty="0" smtClean="0"/>
              <a:t>12865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RAINO ARI KURNIAWAN – A11.2020.12860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IDHAM ADI LEKSONO – A11.2020.13092</a:t>
            </a:r>
          </a:p>
        </p:txBody>
      </p:sp>
    </p:spTree>
    <p:extLst>
      <p:ext uri="{BB962C8B-B14F-4D97-AF65-F5344CB8AC3E}">
        <p14:creationId xmlns:p14="http://schemas.microsoft.com/office/powerpoint/2010/main" val="971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PEGAWAI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8" y="2065866"/>
            <a:ext cx="10051968" cy="4441465"/>
          </a:xfrm>
        </p:spPr>
      </p:pic>
    </p:spTree>
    <p:extLst>
      <p:ext uri="{BB962C8B-B14F-4D97-AF65-F5344CB8AC3E}">
        <p14:creationId xmlns:p14="http://schemas.microsoft.com/office/powerpoint/2010/main" val="5446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LAPORAN TRANSAKSI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6"/>
            <a:ext cx="10131425" cy="4358507"/>
          </a:xfrm>
        </p:spPr>
      </p:pic>
    </p:spTree>
    <p:extLst>
      <p:ext uri="{BB962C8B-B14F-4D97-AF65-F5344CB8AC3E}">
        <p14:creationId xmlns:p14="http://schemas.microsoft.com/office/powerpoint/2010/main" val="15009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Dashboard </a:t>
            </a:r>
            <a:r>
              <a:rPr lang="en-US" b="1" dirty="0" err="1" smtClean="0"/>
              <a:t>Pegawai</a:t>
            </a:r>
            <a:endParaRPr lang="id-ID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660"/>
            <a:ext cx="10131425" cy="4392427"/>
          </a:xfrm>
        </p:spPr>
      </p:pic>
    </p:spTree>
    <p:extLst>
      <p:ext uri="{BB962C8B-B14F-4D97-AF65-F5344CB8AC3E}">
        <p14:creationId xmlns:p14="http://schemas.microsoft.com/office/powerpoint/2010/main" val="41174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BARANG PEGAWAI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6"/>
            <a:ext cx="10131425" cy="4503610"/>
          </a:xfrm>
        </p:spPr>
      </p:pic>
    </p:spTree>
    <p:extLst>
      <p:ext uri="{BB962C8B-B14F-4D97-AF65-F5344CB8AC3E}">
        <p14:creationId xmlns:p14="http://schemas.microsoft.com/office/powerpoint/2010/main" val="39473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DATA TRANSAKSI PEGAWAI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10131425" cy="4627896"/>
          </a:xfrm>
        </p:spPr>
      </p:pic>
    </p:spTree>
    <p:extLst>
      <p:ext uri="{BB962C8B-B14F-4D97-AF65-F5344CB8AC3E}">
        <p14:creationId xmlns:p14="http://schemas.microsoft.com/office/powerpoint/2010/main" val="16581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SUPPLIER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8" y="2065867"/>
            <a:ext cx="10051968" cy="4619018"/>
          </a:xfrm>
        </p:spPr>
      </p:pic>
    </p:spTree>
    <p:extLst>
      <p:ext uri="{BB962C8B-B14F-4D97-AF65-F5344CB8AC3E}">
        <p14:creationId xmlns:p14="http://schemas.microsoft.com/office/powerpoint/2010/main" val="1822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LOGIN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9597"/>
            <a:ext cx="10131426" cy="4193857"/>
          </a:xfrm>
        </p:spPr>
      </p:pic>
    </p:spTree>
    <p:extLst>
      <p:ext uri="{BB962C8B-B14F-4D97-AF65-F5344CB8AC3E}">
        <p14:creationId xmlns:p14="http://schemas.microsoft.com/office/powerpoint/2010/main" val="9443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TAMPILAN </a:t>
            </a:r>
            <a:r>
              <a:rPr lang="en-US" b="1" dirty="0" smtClean="0"/>
              <a:t>REGISTER</a:t>
            </a:r>
            <a:endParaRPr lang="id-ID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0" y="1946230"/>
            <a:ext cx="10196325" cy="4516714"/>
          </a:xfrm>
        </p:spPr>
      </p:pic>
    </p:spTree>
    <p:extLst>
      <p:ext uri="{BB962C8B-B14F-4D97-AF65-F5344CB8AC3E}">
        <p14:creationId xmlns:p14="http://schemas.microsoft.com/office/powerpoint/2010/main" val="35209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BASE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6"/>
            <a:ext cx="10131426" cy="3896201"/>
          </a:xfrm>
        </p:spPr>
      </p:pic>
    </p:spTree>
    <p:extLst>
      <p:ext uri="{BB962C8B-B14F-4D97-AF65-F5344CB8AC3E}">
        <p14:creationId xmlns:p14="http://schemas.microsoft.com/office/powerpoint/2010/main" val="29335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7048" y="630067"/>
            <a:ext cx="4448930" cy="15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28 Days Later" panose="020B0603050302020204" pitchFamily="34" charset="0"/>
              </a:rPr>
              <a:t>WAREHOUSE</a:t>
            </a:r>
            <a:endParaRPr lang="id-ID" sz="5400" b="1" dirty="0">
              <a:solidFill>
                <a:schemeClr val="bg1"/>
              </a:solidFill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APLIKASI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/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di </a:t>
            </a:r>
            <a:r>
              <a:rPr lang="en-US" dirty="0" err="1" smtClean="0"/>
              <a:t>catatan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memperkecil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4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>
                <a:latin typeface="28 Days Later" panose="020B0603050302020204" pitchFamily="34" charset="0"/>
              </a:rPr>
              <a:t>FITUR</a:t>
            </a:r>
            <a:endParaRPr lang="id-ID" sz="8000" dirty="0">
              <a:latin typeface="28 Days Later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Dashboard </a:t>
            </a:r>
            <a:r>
              <a:rPr lang="en-US" sz="2000" b="1" dirty="0"/>
              <a:t>Owner/Admin</a:t>
            </a:r>
          </a:p>
          <a:p>
            <a:pPr lvl="1"/>
            <a:r>
              <a:rPr lang="en-US" sz="1800" dirty="0" err="1"/>
              <a:t>Barang</a:t>
            </a:r>
            <a:r>
              <a:rPr lang="en-US" sz="1800" dirty="0"/>
              <a:t>				: Input,</a:t>
            </a:r>
          </a:p>
          <a:p>
            <a:pPr lvl="1"/>
            <a:r>
              <a:rPr lang="en-US" sz="1800" dirty="0" err="1"/>
              <a:t>Transaksi</a:t>
            </a:r>
            <a:r>
              <a:rPr lang="en-US" sz="1800" dirty="0"/>
              <a:t>			</a:t>
            </a:r>
            <a:r>
              <a:rPr lang="en-US" sz="1800" dirty="0" smtClean="0"/>
              <a:t>	: </a:t>
            </a:r>
            <a:r>
              <a:rPr lang="en-US" sz="1800" dirty="0"/>
              <a:t>List </a:t>
            </a:r>
            <a:r>
              <a:rPr lang="en-US" sz="1800" dirty="0" err="1"/>
              <a:t>Penjualan,Pesanan</a:t>
            </a:r>
            <a:endParaRPr lang="en-US" sz="1800" dirty="0"/>
          </a:p>
          <a:p>
            <a:pPr lvl="1"/>
            <a:r>
              <a:rPr lang="en-US" sz="1800" dirty="0" err="1"/>
              <a:t>Pegawai</a:t>
            </a:r>
            <a:r>
              <a:rPr lang="en-US" sz="1800" dirty="0"/>
              <a:t>/</a:t>
            </a:r>
            <a:r>
              <a:rPr lang="en-US" sz="1800" dirty="0" err="1"/>
              <a:t>Karyawan</a:t>
            </a:r>
            <a:r>
              <a:rPr lang="en-US" sz="1800" dirty="0"/>
              <a:t>	</a:t>
            </a:r>
            <a:r>
              <a:rPr lang="en-US" sz="1800" dirty="0" smtClean="0"/>
              <a:t>: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Pegawai,List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pPr lvl="1"/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		: List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endParaRPr lang="en-US" sz="1800" dirty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Dashboard </a:t>
            </a:r>
            <a:r>
              <a:rPr lang="en-US" sz="2000" b="1" dirty="0" err="1"/>
              <a:t>Pegawai</a:t>
            </a:r>
            <a:endParaRPr lang="en-US" sz="2000" b="1" dirty="0"/>
          </a:p>
          <a:p>
            <a:pPr lvl="1"/>
            <a:r>
              <a:rPr lang="en-US" sz="1800" dirty="0" err="1"/>
              <a:t>Barang</a:t>
            </a:r>
            <a:r>
              <a:rPr lang="en-US" sz="1800" dirty="0"/>
              <a:t> 			</a:t>
            </a:r>
            <a:r>
              <a:rPr lang="en-US" sz="1800" dirty="0" smtClean="0"/>
              <a:t>: </a:t>
            </a:r>
            <a:r>
              <a:rPr lang="en-US" sz="1800" dirty="0"/>
              <a:t>Input</a:t>
            </a:r>
          </a:p>
          <a:p>
            <a:pPr lvl="1"/>
            <a:r>
              <a:rPr lang="en-US" sz="1800" dirty="0" err="1"/>
              <a:t>Transaksi</a:t>
            </a:r>
            <a:r>
              <a:rPr lang="en-US" sz="1800" dirty="0"/>
              <a:t>			: List </a:t>
            </a:r>
            <a:r>
              <a:rPr lang="en-US" sz="1800" dirty="0" err="1"/>
              <a:t>Penjualan,Pesanan</a:t>
            </a:r>
            <a:endParaRPr lang="en-US" sz="1800" dirty="0"/>
          </a:p>
          <a:p>
            <a:pPr lvl="1"/>
            <a:r>
              <a:rPr lang="en-US" sz="1800" dirty="0"/>
              <a:t>S</a:t>
            </a:r>
            <a:r>
              <a:rPr lang="id-ID" sz="1800" dirty="0"/>
              <a:t>uppliers</a:t>
            </a:r>
            <a:r>
              <a:rPr lang="en-US" sz="1800" dirty="0"/>
              <a:t>			: Data supplier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 smtClean="0"/>
              <a:t>masuk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06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FIGMA WIREFRAME</a:t>
            </a:r>
            <a:endParaRPr lang="id-ID" sz="40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6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LOGIN</a:t>
            </a:r>
            <a:endParaRPr lang="id-ID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67"/>
            <a:ext cx="10515600" cy="4370444"/>
          </a:xfrm>
        </p:spPr>
      </p:pic>
    </p:spTree>
    <p:extLst>
      <p:ext uri="{BB962C8B-B14F-4D97-AF65-F5344CB8AC3E}">
        <p14:creationId xmlns:p14="http://schemas.microsoft.com/office/powerpoint/2010/main" val="30611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REGISTER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28474"/>
            <a:ext cx="10784149" cy="4312528"/>
          </a:xfrm>
        </p:spPr>
      </p:pic>
    </p:spTree>
    <p:extLst>
      <p:ext uri="{BB962C8B-B14F-4D97-AF65-F5344CB8AC3E}">
        <p14:creationId xmlns:p14="http://schemas.microsoft.com/office/powerpoint/2010/main" val="41616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ADMIN/OWNER DASHBOARD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Admin</a:t>
            </a:r>
          </a:p>
          <a:p>
            <a:endParaRPr lang="id-ID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1" y="1973391"/>
            <a:ext cx="10515600" cy="45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barang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10198222" cy="4559944"/>
          </a:xfrm>
        </p:spPr>
      </p:pic>
    </p:spTree>
    <p:extLst>
      <p:ext uri="{BB962C8B-B14F-4D97-AF65-F5344CB8AC3E}">
        <p14:creationId xmlns:p14="http://schemas.microsoft.com/office/powerpoint/2010/main" val="1362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TRANSAKSI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6"/>
            <a:ext cx="10131425" cy="4503609"/>
          </a:xfrm>
        </p:spPr>
      </p:pic>
    </p:spTree>
    <p:extLst>
      <p:ext uri="{BB962C8B-B14F-4D97-AF65-F5344CB8AC3E}">
        <p14:creationId xmlns:p14="http://schemas.microsoft.com/office/powerpoint/2010/main" val="42135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234</TotalTime>
  <Words>92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28 Days Later</vt:lpstr>
      <vt:lpstr>Arial</vt:lpstr>
      <vt:lpstr>Britannic Bold</vt:lpstr>
      <vt:lpstr>Calibri</vt:lpstr>
      <vt:lpstr>Calibri Light</vt:lpstr>
      <vt:lpstr>Celestial</vt:lpstr>
      <vt:lpstr>SISTEM INFORMASI</vt:lpstr>
      <vt:lpstr>WAREHOUSE</vt:lpstr>
      <vt:lpstr>FITUR</vt:lpstr>
      <vt:lpstr>FIGMA WIREFRAME</vt:lpstr>
      <vt:lpstr>LOGIN</vt:lpstr>
      <vt:lpstr>REGISTER</vt:lpstr>
      <vt:lpstr>ADMIN/OWNER DASHBOARD</vt:lpstr>
      <vt:lpstr>DATA barang</vt:lpstr>
      <vt:lpstr>DATA TRANSAKSI</vt:lpstr>
      <vt:lpstr>DATA PEGAWAI</vt:lpstr>
      <vt:lpstr>LAPORAN TRANSAKSI</vt:lpstr>
      <vt:lpstr>Dashboard Pegawai</vt:lpstr>
      <vt:lpstr>DATA BARANG PEGAWAI</vt:lpstr>
      <vt:lpstr>DATA TRANSAKSI PEGAWAI</vt:lpstr>
      <vt:lpstr>SUPPLIER</vt:lpstr>
      <vt:lpstr>TAMPILAN LOGIN</vt:lpstr>
      <vt:lpstr>TAMPILAN REGISTER</vt:lpstr>
      <vt:lpstr>DATA 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INFORMATIKA</dc:title>
  <dc:creator>Windows User</dc:creator>
  <cp:lastModifiedBy>Windows User</cp:lastModifiedBy>
  <cp:revision>20</cp:revision>
  <dcterms:created xsi:type="dcterms:W3CDTF">2023-10-05T14:15:58Z</dcterms:created>
  <dcterms:modified xsi:type="dcterms:W3CDTF">2023-10-05T18:10:23Z</dcterms:modified>
</cp:coreProperties>
</file>