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82507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9584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74384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403103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401007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8EFE73-F5E3-47BA-A4A0-8F7DAE8CD1CD}" type="datetimeFigureOut">
              <a:rPr lang="fr-FR" smtClean="0"/>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17089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8EFE73-F5E3-47BA-A4A0-8F7DAE8CD1CD}" type="datetimeFigureOut">
              <a:rPr lang="fr-FR" smtClean="0"/>
              <a:t>06/09/2021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181793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88EFE73-F5E3-47BA-A4A0-8F7DAE8CD1CD}" type="datetimeFigureOut">
              <a:rPr lang="fr-FR" smtClean="0"/>
              <a:t>06/09/2021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341890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8EFE73-F5E3-47BA-A4A0-8F7DAE8CD1CD}" type="datetimeFigureOut">
              <a:rPr lang="fr-FR" smtClean="0"/>
              <a:t>06/09/2021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403541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88EFE73-F5E3-47BA-A4A0-8F7DAE8CD1CD}" type="datetimeFigureOut">
              <a:rPr lang="fr-FR" smtClean="0"/>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291580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88EFE73-F5E3-47BA-A4A0-8F7DAE8CD1CD}" type="datetimeFigureOut">
              <a:rPr lang="fr-FR" smtClean="0"/>
              <a:t>06/09/2021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6CD7F6-3C20-4061-93D3-682DAB6B11BE}" type="slidenum">
              <a:rPr lang="fr-FR" smtClean="0"/>
              <a:t>‹N°›</a:t>
            </a:fld>
            <a:endParaRPr lang="fr-FR"/>
          </a:p>
        </p:txBody>
      </p:sp>
    </p:spTree>
    <p:extLst>
      <p:ext uri="{BB962C8B-B14F-4D97-AF65-F5344CB8AC3E}">
        <p14:creationId xmlns:p14="http://schemas.microsoft.com/office/powerpoint/2010/main" val="8407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EFE73-F5E3-47BA-A4A0-8F7DAE8CD1CD}" type="datetimeFigureOut">
              <a:rPr lang="fr-FR" smtClean="0"/>
              <a:t>06/09/2021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D7F6-3C20-4061-93D3-682DAB6B11BE}" type="slidenum">
              <a:rPr lang="fr-FR" smtClean="0"/>
              <a:t>‹N°›</a:t>
            </a:fld>
            <a:endParaRPr lang="fr-FR"/>
          </a:p>
        </p:txBody>
      </p:sp>
    </p:spTree>
    <p:extLst>
      <p:ext uri="{BB962C8B-B14F-4D97-AF65-F5344CB8AC3E}">
        <p14:creationId xmlns:p14="http://schemas.microsoft.com/office/powerpoint/2010/main" val="233076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567" y="2426207"/>
            <a:ext cx="6096000" cy="3693319"/>
          </a:xfrm>
          <a:prstGeom prst="rect">
            <a:avLst/>
          </a:prstGeom>
        </p:spPr>
        <p:txBody>
          <a:bodyPr wrap="square">
            <a:spAutoFit/>
          </a:bodyPr>
          <a:lstStyle/>
          <a:p>
            <a:endParaRPr lang="fr-FR" dirty="0" smtClean="0"/>
          </a:p>
          <a:p>
            <a:endParaRPr lang="fr-FR" dirty="0"/>
          </a:p>
          <a:p>
            <a:r>
              <a:rPr lang="fr-FR" b="1" dirty="0" smtClean="0"/>
              <a:t>Les diagrammes de cas d'utilisation (DCU) sont des diagrammes UML (</a:t>
            </a:r>
            <a:r>
              <a:rPr lang="fr-FR" b="1" dirty="0" err="1" smtClean="0"/>
              <a:t>unified</a:t>
            </a:r>
            <a:r>
              <a:rPr lang="fr-FR" b="1" dirty="0" smtClean="0"/>
              <a:t> </a:t>
            </a:r>
            <a:r>
              <a:rPr lang="fr-FR" b="1" dirty="0" err="1" smtClean="0"/>
              <a:t>modeling</a:t>
            </a:r>
            <a:r>
              <a:rPr lang="fr-FR" b="1" dirty="0" smtClean="0"/>
              <a:t> </a:t>
            </a:r>
            <a:r>
              <a:rPr lang="fr-FR" b="1" dirty="0" err="1" smtClean="0"/>
              <a:t>language</a:t>
            </a:r>
            <a:r>
              <a:rPr lang="fr-FR" b="1" dirty="0" smtClean="0"/>
              <a:t>) utilisés pour une représentation du comportement de  fonctionnement d'un système logiciel. Ils sont utiles pour des présentations auprès de la direction ou des acteurs d'un projet, mais pour le développement, les cas d'utilisation sont plus appropriés. En effet, un cas d'utilisation (use cases) représente une unité discrète d'interaction entre un utilisateur (humain ou machine) et un système. Ainsi, dans un diagramme de cas d'utilisation, les utilisateurs sont appelés acteurs (</a:t>
            </a:r>
            <a:r>
              <a:rPr lang="fr-FR" b="1" dirty="0" err="1" smtClean="0"/>
              <a:t>actors</a:t>
            </a:r>
            <a:r>
              <a:rPr lang="fr-FR" b="1" dirty="0" smtClean="0"/>
              <a:t>), et ils apparaissent dans les cas d'utilisation.</a:t>
            </a:r>
            <a:endParaRPr lang="fr-FR"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46" y="2500348"/>
            <a:ext cx="5444071" cy="4155633"/>
          </a:xfrm>
          <a:prstGeom prst="rect">
            <a:avLst/>
          </a:prstGeom>
        </p:spPr>
      </p:pic>
      <p:sp>
        <p:nvSpPr>
          <p:cNvPr id="6" name="Titre 5"/>
          <p:cNvSpPr>
            <a:spLocks noGrp="1"/>
          </p:cNvSpPr>
          <p:nvPr>
            <p:ph type="ctrTitle"/>
          </p:nvPr>
        </p:nvSpPr>
        <p:spPr>
          <a:xfrm>
            <a:off x="2586681" y="670903"/>
            <a:ext cx="6573795" cy="1195131"/>
          </a:xfrm>
        </p:spPr>
        <p:txBody>
          <a:bodyPr>
            <a:normAutofit fontScale="90000"/>
          </a:bodyPr>
          <a:lstStyle/>
          <a:p>
            <a:r>
              <a:rPr lang="fr-FR" b="1" u="sng" dirty="0" smtClean="0"/>
              <a:t>Diagrammes de cas d’utilisation:</a:t>
            </a:r>
            <a:endParaRPr lang="fr-FR" b="1" u="sng" dirty="0"/>
          </a:p>
        </p:txBody>
      </p:sp>
    </p:spTree>
    <p:extLst>
      <p:ext uri="{BB962C8B-B14F-4D97-AF65-F5344CB8AC3E}">
        <p14:creationId xmlns:p14="http://schemas.microsoft.com/office/powerpoint/2010/main" val="68337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260389" y="411892"/>
            <a:ext cx="9144000" cy="915044"/>
          </a:xfrm>
        </p:spPr>
        <p:txBody>
          <a:bodyPr/>
          <a:lstStyle/>
          <a:p>
            <a:r>
              <a:rPr lang="fr-FR" b="1" u="sng" dirty="0" smtClean="0"/>
              <a:t>Diagrammes d’activité:</a:t>
            </a:r>
            <a:endParaRPr lang="fr-FR" b="1" u="sng" dirty="0"/>
          </a:p>
        </p:txBody>
      </p:sp>
      <p:sp>
        <p:nvSpPr>
          <p:cNvPr id="7" name="Rectangle 6"/>
          <p:cNvSpPr/>
          <p:nvPr/>
        </p:nvSpPr>
        <p:spPr>
          <a:xfrm>
            <a:off x="123567" y="2706293"/>
            <a:ext cx="6096000" cy="2862322"/>
          </a:xfrm>
          <a:prstGeom prst="rect">
            <a:avLst/>
          </a:prstGeom>
        </p:spPr>
        <p:txBody>
          <a:bodyPr>
            <a:spAutoFit/>
          </a:bodyPr>
          <a:lstStyle/>
          <a:p>
            <a:r>
              <a:rPr lang="fr-FR" b="1" dirty="0" smtClean="0"/>
              <a:t>Les diagrammes d'activités permettent de mettre l'accent sur les traitements. Ils sont donc particulièrement adaptés à la modélisation du cheminement de flots de contrôle et de flots de données. Ils permettent ainsi de représenter graphiquement le comportement d'une méthode ou le déroulement d'un cas d'utilisation.</a:t>
            </a:r>
          </a:p>
          <a:p>
            <a:endParaRPr lang="fr-FR" b="1" dirty="0" smtClean="0"/>
          </a:p>
          <a:p>
            <a:r>
              <a:rPr lang="fr-FR" b="1" dirty="0" smtClean="0"/>
              <a:t>Les diagrammes d'activités sont relativement proches des diagrammes d'états-transitions dans leur présentation, mais leur interprétation est sensiblement différente.</a:t>
            </a:r>
            <a:endParaRPr lang="fr-FR" b="1"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176" y="2105321"/>
            <a:ext cx="2786213" cy="4307835"/>
          </a:xfrm>
          <a:prstGeom prst="rect">
            <a:avLst/>
          </a:prstGeom>
        </p:spPr>
      </p:pic>
    </p:spTree>
    <p:extLst>
      <p:ext uri="{BB962C8B-B14F-4D97-AF65-F5344CB8AC3E}">
        <p14:creationId xmlns:p14="http://schemas.microsoft.com/office/powerpoint/2010/main" val="70457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61535" y="444843"/>
            <a:ext cx="9144000" cy="824428"/>
          </a:xfrm>
        </p:spPr>
        <p:txBody>
          <a:bodyPr>
            <a:normAutofit fontScale="90000"/>
          </a:bodyPr>
          <a:lstStyle/>
          <a:p>
            <a:r>
              <a:rPr lang="fr-FR" b="1" u="sng" dirty="0" smtClean="0"/>
              <a:t>Diagrammes de séquence:</a:t>
            </a:r>
            <a:endParaRPr lang="fr-FR" b="1" u="sng" dirty="0"/>
          </a:p>
        </p:txBody>
      </p:sp>
      <p:sp>
        <p:nvSpPr>
          <p:cNvPr id="4" name="Rectangle 3"/>
          <p:cNvSpPr/>
          <p:nvPr/>
        </p:nvSpPr>
        <p:spPr>
          <a:xfrm>
            <a:off x="115329" y="2819054"/>
            <a:ext cx="6334897" cy="923330"/>
          </a:xfrm>
          <a:prstGeom prst="rect">
            <a:avLst/>
          </a:prstGeom>
        </p:spPr>
        <p:txBody>
          <a:bodyPr wrap="square">
            <a:spAutoFit/>
          </a:bodyPr>
          <a:lstStyle/>
          <a:p>
            <a:r>
              <a:rPr lang="fr-FR" b="1" dirty="0" smtClean="0"/>
              <a:t>Les diagrammes de séquences sont la représentation graphique des interactions entre les acteurs et le système selon un ordre chronologique dans la formulation </a:t>
            </a:r>
            <a:r>
              <a:rPr lang="fr-FR" b="1" dirty="0" err="1" smtClean="0"/>
              <a:t>Unified</a:t>
            </a:r>
            <a:r>
              <a:rPr lang="fr-FR" b="1" dirty="0" smtClean="0"/>
              <a:t> </a:t>
            </a:r>
            <a:r>
              <a:rPr lang="fr-FR" b="1" dirty="0" err="1" smtClean="0"/>
              <a:t>Modeling</a:t>
            </a:r>
            <a:r>
              <a:rPr lang="fr-FR" b="1" dirty="0" smtClean="0"/>
              <a:t> </a:t>
            </a:r>
            <a:r>
              <a:rPr lang="fr-FR" b="1" dirty="0" err="1" smtClean="0"/>
              <a:t>Language</a:t>
            </a:r>
            <a:r>
              <a:rPr lang="fr-FR" b="1" dirty="0" smtClean="0"/>
              <a:t>.</a:t>
            </a:r>
            <a:endParaRPr lang="fr-FR"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558" y="2099085"/>
            <a:ext cx="3880022" cy="4499422"/>
          </a:xfrm>
          <a:prstGeom prst="rect">
            <a:avLst/>
          </a:prstGeom>
        </p:spPr>
      </p:pic>
    </p:spTree>
    <p:extLst>
      <p:ext uri="{BB962C8B-B14F-4D97-AF65-F5344CB8AC3E}">
        <p14:creationId xmlns:p14="http://schemas.microsoft.com/office/powerpoint/2010/main" val="408561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99070" y="477792"/>
            <a:ext cx="9144000" cy="873855"/>
          </a:xfrm>
        </p:spPr>
        <p:txBody>
          <a:bodyPr>
            <a:normAutofit fontScale="90000"/>
          </a:bodyPr>
          <a:lstStyle/>
          <a:p>
            <a:r>
              <a:rPr lang="fr-FR" b="1" u="sng" dirty="0" smtClean="0"/>
              <a:t>Diagrammes de classe:</a:t>
            </a:r>
            <a:endParaRPr lang="fr-FR" b="1" u="sng" dirty="0"/>
          </a:p>
        </p:txBody>
      </p:sp>
      <p:sp>
        <p:nvSpPr>
          <p:cNvPr id="5" name="Rectangle 4"/>
          <p:cNvSpPr/>
          <p:nvPr/>
        </p:nvSpPr>
        <p:spPr>
          <a:xfrm>
            <a:off x="140043" y="2476153"/>
            <a:ext cx="6096000" cy="1477328"/>
          </a:xfrm>
          <a:prstGeom prst="rect">
            <a:avLst/>
          </a:prstGeom>
        </p:spPr>
        <p:txBody>
          <a:bodyPr>
            <a:spAutoFit/>
          </a:bodyPr>
          <a:lstStyle/>
          <a:p>
            <a:r>
              <a:rPr lang="fr-FR" b="1" dirty="0" smtClean="0"/>
              <a:t>Le diagramme de classes est un schéma utilisé en génie logiciel pour présenter les classes et les interfaces des systèmes ainsi que leurs relations. Ce diagramme fait partie de la partie statique d'UML, ne s'intéressant pas aux aspects temporels et dynamiques.</a:t>
            </a:r>
            <a:endParaRPr lang="fr-FR" b="1" dirty="0"/>
          </a:p>
        </p:txBody>
      </p:sp>
      <p:pic>
        <p:nvPicPr>
          <p:cNvPr id="7" name="Image 6"/>
          <p:cNvPicPr>
            <a:picLocks noChangeAspect="1"/>
          </p:cNvPicPr>
          <p:nvPr/>
        </p:nvPicPr>
        <p:blipFill>
          <a:blip r:embed="rId2"/>
          <a:stretch>
            <a:fillRect/>
          </a:stretch>
        </p:blipFill>
        <p:spPr>
          <a:xfrm>
            <a:off x="6989292" y="2476153"/>
            <a:ext cx="4296547" cy="3485081"/>
          </a:xfrm>
          <a:prstGeom prst="rect">
            <a:avLst/>
          </a:prstGeom>
        </p:spPr>
      </p:pic>
    </p:spTree>
    <p:extLst>
      <p:ext uri="{BB962C8B-B14F-4D97-AF65-F5344CB8AC3E}">
        <p14:creationId xmlns:p14="http://schemas.microsoft.com/office/powerpoint/2010/main" val="33968754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264</Words>
  <Application>Microsoft Office PowerPoint</Application>
  <PresentationFormat>Grand écran</PresentationFormat>
  <Paragraphs>12</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Diagrammes de cas d’utilisation:</vt:lpstr>
      <vt:lpstr>Diagrammes d’activité:</vt:lpstr>
      <vt:lpstr>Diagrammes de séquence:</vt:lpstr>
      <vt:lpstr>Diagrammes de classe:</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Diagrammes de cas d’utilisation</dc:title>
  <dc:creator>admin</dc:creator>
  <cp:lastModifiedBy>admin</cp:lastModifiedBy>
  <cp:revision>5</cp:revision>
  <dcterms:created xsi:type="dcterms:W3CDTF">2021-09-06T10:08:14Z</dcterms:created>
  <dcterms:modified xsi:type="dcterms:W3CDTF">2021-09-06T14:34:39Z</dcterms:modified>
</cp:coreProperties>
</file>