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yasi.gopi2019@vitstudent.ac.in" userId="a0cdac9b25dfe8b8" providerId="LiveId" clId="{586E6922-1A69-4F9C-BC9D-BF1BD02F267C}"/>
    <pc:docChg chg="custSel addSld modSld sldOrd">
      <pc:chgData name="prayasi.gopi2019@vitstudent.ac.in" userId="a0cdac9b25dfe8b8" providerId="LiveId" clId="{586E6922-1A69-4F9C-BC9D-BF1BD02F267C}" dt="2020-10-20T20:10:06.675" v="169"/>
      <pc:docMkLst>
        <pc:docMk/>
      </pc:docMkLst>
      <pc:sldChg chg="modSp mod">
        <pc:chgData name="prayasi.gopi2019@vitstudent.ac.in" userId="a0cdac9b25dfe8b8" providerId="LiveId" clId="{586E6922-1A69-4F9C-BC9D-BF1BD02F267C}" dt="2020-10-13T04:16:33.337" v="145" actId="1076"/>
        <pc:sldMkLst>
          <pc:docMk/>
          <pc:sldMk cId="3789560653" sldId="258"/>
        </pc:sldMkLst>
        <pc:spChg chg="mod">
          <ac:chgData name="prayasi.gopi2019@vitstudent.ac.in" userId="a0cdac9b25dfe8b8" providerId="LiveId" clId="{586E6922-1A69-4F9C-BC9D-BF1BD02F267C}" dt="2020-10-13T04:16:33.337" v="145" actId="1076"/>
          <ac:spMkLst>
            <pc:docMk/>
            <pc:sldMk cId="3789560653" sldId="258"/>
            <ac:spMk id="2" creationId="{8595DE41-8EE3-433E-9886-B5EF50E717FB}"/>
          </ac:spMkLst>
        </pc:spChg>
        <pc:picChg chg="mod">
          <ac:chgData name="prayasi.gopi2019@vitstudent.ac.in" userId="a0cdac9b25dfe8b8" providerId="LiveId" clId="{586E6922-1A69-4F9C-BC9D-BF1BD02F267C}" dt="2020-10-13T04:16:26.603" v="144" actId="1076"/>
          <ac:picMkLst>
            <pc:docMk/>
            <pc:sldMk cId="3789560653" sldId="258"/>
            <ac:picMk id="5" creationId="{21D62B74-FC23-468E-8C42-1B1123FA570B}"/>
          </ac:picMkLst>
        </pc:picChg>
      </pc:sldChg>
      <pc:sldChg chg="modSp mod ord">
        <pc:chgData name="prayasi.gopi2019@vitstudent.ac.in" userId="a0cdac9b25dfe8b8" providerId="LiveId" clId="{586E6922-1A69-4F9C-BC9D-BF1BD02F267C}" dt="2020-10-13T04:18:28.080" v="150" actId="1076"/>
        <pc:sldMkLst>
          <pc:docMk/>
          <pc:sldMk cId="362320469" sldId="262"/>
        </pc:sldMkLst>
        <pc:spChg chg="mod">
          <ac:chgData name="prayasi.gopi2019@vitstudent.ac.in" userId="a0cdac9b25dfe8b8" providerId="LiveId" clId="{586E6922-1A69-4F9C-BC9D-BF1BD02F267C}" dt="2020-10-13T04:17:43.250" v="149" actId="1076"/>
          <ac:spMkLst>
            <pc:docMk/>
            <pc:sldMk cId="362320469" sldId="262"/>
            <ac:spMk id="2" creationId="{2D243B19-943F-4AA9-8D29-633FFF5FE78F}"/>
          </ac:spMkLst>
        </pc:spChg>
        <pc:picChg chg="mod">
          <ac:chgData name="prayasi.gopi2019@vitstudent.ac.in" userId="a0cdac9b25dfe8b8" providerId="LiveId" clId="{586E6922-1A69-4F9C-BC9D-BF1BD02F267C}" dt="2020-10-13T04:18:28.080" v="150" actId="1076"/>
          <ac:picMkLst>
            <pc:docMk/>
            <pc:sldMk cId="362320469" sldId="262"/>
            <ac:picMk id="1026" creationId="{33321A66-1A4D-4E3F-BE6D-E978904214B0}"/>
          </ac:picMkLst>
        </pc:picChg>
      </pc:sldChg>
      <pc:sldChg chg="addSp delSp modSp new mod">
        <pc:chgData name="prayasi.gopi2019@vitstudent.ac.in" userId="a0cdac9b25dfe8b8" providerId="LiveId" clId="{586E6922-1A69-4F9C-BC9D-BF1BD02F267C}" dt="2020-10-19T14:49:58.714" v="168" actId="1076"/>
        <pc:sldMkLst>
          <pc:docMk/>
          <pc:sldMk cId="3938516845" sldId="263"/>
        </pc:sldMkLst>
        <pc:spChg chg="mod">
          <ac:chgData name="prayasi.gopi2019@vitstudent.ac.in" userId="a0cdac9b25dfe8b8" providerId="LiveId" clId="{586E6922-1A69-4F9C-BC9D-BF1BD02F267C}" dt="2020-10-19T14:49:58.714" v="168" actId="1076"/>
          <ac:spMkLst>
            <pc:docMk/>
            <pc:sldMk cId="3938516845" sldId="263"/>
            <ac:spMk id="2" creationId="{2E420AB3-CF6A-4569-A163-95EADD2473FC}"/>
          </ac:spMkLst>
        </pc:spChg>
        <pc:spChg chg="del">
          <ac:chgData name="prayasi.gopi2019@vitstudent.ac.in" userId="a0cdac9b25dfe8b8" providerId="LiveId" clId="{586E6922-1A69-4F9C-BC9D-BF1BD02F267C}" dt="2020-10-12T11:00:43.690" v="3" actId="931"/>
          <ac:spMkLst>
            <pc:docMk/>
            <pc:sldMk cId="3938516845" sldId="263"/>
            <ac:spMk id="3" creationId="{912D3197-4941-4E90-9CD7-29AB25B0252A}"/>
          </ac:spMkLst>
        </pc:spChg>
        <pc:picChg chg="add mod">
          <ac:chgData name="prayasi.gopi2019@vitstudent.ac.in" userId="a0cdac9b25dfe8b8" providerId="LiveId" clId="{586E6922-1A69-4F9C-BC9D-BF1BD02F267C}" dt="2020-10-19T14:49:32.447" v="164" actId="14100"/>
          <ac:picMkLst>
            <pc:docMk/>
            <pc:sldMk cId="3938516845" sldId="263"/>
            <ac:picMk id="5" creationId="{B9DCCFD2-630E-4540-9E4D-B4B24C6290EE}"/>
          </ac:picMkLst>
        </pc:picChg>
      </pc:sldChg>
      <pc:sldChg chg="addSp delSp modSp new mod ord">
        <pc:chgData name="prayasi.gopi2019@vitstudent.ac.in" userId="a0cdac9b25dfe8b8" providerId="LiveId" clId="{586E6922-1A69-4F9C-BC9D-BF1BD02F267C}" dt="2020-10-13T09:42:52.974" v="158" actId="1076"/>
        <pc:sldMkLst>
          <pc:docMk/>
          <pc:sldMk cId="3388906466" sldId="264"/>
        </pc:sldMkLst>
        <pc:spChg chg="del mod">
          <ac:chgData name="prayasi.gopi2019@vitstudent.ac.in" userId="a0cdac9b25dfe8b8" providerId="LiveId" clId="{586E6922-1A69-4F9C-BC9D-BF1BD02F267C}" dt="2020-10-12T18:47:14.286" v="117" actId="478"/>
          <ac:spMkLst>
            <pc:docMk/>
            <pc:sldMk cId="3388906466" sldId="264"/>
            <ac:spMk id="2" creationId="{2AC7825B-C4D0-46E3-A6C5-165E9C5EDE75}"/>
          </ac:spMkLst>
        </pc:spChg>
        <pc:spChg chg="del mod">
          <ac:chgData name="prayasi.gopi2019@vitstudent.ac.in" userId="a0cdac9b25dfe8b8" providerId="LiveId" clId="{586E6922-1A69-4F9C-BC9D-BF1BD02F267C}" dt="2020-10-12T18:46:56.774" v="111" actId="478"/>
          <ac:spMkLst>
            <pc:docMk/>
            <pc:sldMk cId="3388906466" sldId="264"/>
            <ac:spMk id="3" creationId="{6335618F-0562-4027-A6CB-DF5C1723F1EE}"/>
          </ac:spMkLst>
        </pc:spChg>
        <pc:spChg chg="add mod">
          <ac:chgData name="prayasi.gopi2019@vitstudent.ac.in" userId="a0cdac9b25dfe8b8" providerId="LiveId" clId="{586E6922-1A69-4F9C-BC9D-BF1BD02F267C}" dt="2020-10-13T09:42:52.974" v="158" actId="1076"/>
          <ac:spMkLst>
            <pc:docMk/>
            <pc:sldMk cId="3388906466" sldId="264"/>
            <ac:spMk id="6" creationId="{63A89D53-04C6-43DA-A8DA-60F3A7E56895}"/>
          </ac:spMkLst>
        </pc:spChg>
        <pc:picChg chg="add mod">
          <ac:chgData name="prayasi.gopi2019@vitstudent.ac.in" userId="a0cdac9b25dfe8b8" providerId="LiveId" clId="{586E6922-1A69-4F9C-BC9D-BF1BD02F267C}" dt="2020-10-13T09:42:49.114" v="157" actId="1076"/>
          <ac:picMkLst>
            <pc:docMk/>
            <pc:sldMk cId="3388906466" sldId="264"/>
            <ac:picMk id="5" creationId="{71AAD5C0-CB78-4BD6-B97A-0A2197B3FBE5}"/>
          </ac:picMkLst>
        </pc:picChg>
      </pc:sldChg>
      <pc:sldChg chg="add">
        <pc:chgData name="prayasi.gopi2019@vitstudent.ac.in" userId="a0cdac9b25dfe8b8" providerId="LiveId" clId="{586E6922-1A69-4F9C-BC9D-BF1BD02F267C}" dt="2020-10-20T20:10:06.675" v="169"/>
        <pc:sldMkLst>
          <pc:docMk/>
          <pc:sldMk cId="1189026102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59C2-A5D8-432F-B5FA-CE498AD08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49B30-A222-49C4-8C94-E563E5899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A38B4-0943-4A67-9A38-00CDD77EC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A5A-0058-434E-B352-7839A78554B1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52337-7EEF-4350-B104-CD4CB3CA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D6474-5073-4879-BFA9-2A05CD1F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3D26-EBA6-42EC-84E8-45A1BCAFE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22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60782-43E7-4ED1-BEF5-A4E1C532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5F829-AE15-49B7-8A6E-890F74717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6234-2FDF-4FFF-A736-FF63AB2A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A5A-0058-434E-B352-7839A78554B1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D7CD9-EF14-4B14-B4FB-2D27BE10B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315BD-DAAF-47D7-9CA1-FCF0BE1C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3D26-EBA6-42EC-84E8-45A1BCAFE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78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637977-893B-4F82-89F0-192922797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C5027-D306-48C6-B356-9808F36C8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ED6BC-C1E2-4DF4-8532-41C0D7D7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A5A-0058-434E-B352-7839A78554B1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4FF3A-C587-49F0-A2B7-D08F4CD77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E5541-4EED-4C8D-97F6-2B527059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3D26-EBA6-42EC-84E8-45A1BCAFE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50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CCA4-0AC3-4064-BEBB-5F6CCDBB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E8639-F032-4E13-9B16-92481F826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AEFA8-0FCF-41C5-8EF9-C137D681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A5A-0058-434E-B352-7839A78554B1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78D2C-A542-4237-96BA-20F1EA468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E3B70-3D21-4D86-8EC9-AFB108FD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3D26-EBA6-42EC-84E8-45A1BCAFE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45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658A-8716-42D9-959B-AA2F7B305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45124-2176-4BF0-A3D1-6EEAAE602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9BF3F-0D06-4D7F-9CA1-D4F83106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A5A-0058-434E-B352-7839A78554B1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F93CF-3A09-4113-BA87-762A458B3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903E4-666D-4D37-A554-9A757734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3D26-EBA6-42EC-84E8-45A1BCAFE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49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21D1-2742-4ED9-AD8B-F402B7E9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7FFAF-D985-4FCA-B5D3-9927191E9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F6E9A-2658-4525-926D-F8CDED5A3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31489-A7A5-4842-B5EF-76BD5A95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A5A-0058-434E-B352-7839A78554B1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26E8E-5609-4093-9853-EFD48168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C7066-63A0-4539-82CA-9A3ED4DF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3D26-EBA6-42EC-84E8-45A1BCAFE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50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5B1A0-C7D2-41FB-9302-6DAB8DBD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9FC58-8DF1-48AA-B9F1-9F6617E90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47545-0DE1-46B2-948B-F7180F285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9AA2E-4459-42E0-8F9E-622D23054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BE86E-1A0C-4501-87F7-400A4BF90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900FB-FA3C-4120-BC93-D328E235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A5A-0058-434E-B352-7839A78554B1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76701A-BDEE-428D-94F4-A40941EB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17FEFF-09DA-4B3E-8716-481185DD6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3D26-EBA6-42EC-84E8-45A1BCAFE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55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9E74-AB89-4B98-BD2A-1017C9C2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3C55D5-9FFA-47AC-8ACB-03A05504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A5A-0058-434E-B352-7839A78554B1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78F84-30F9-4CE1-AAA1-D98954F8B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CD18E-DFFB-4778-8F92-3D827928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3D26-EBA6-42EC-84E8-45A1BCAFE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03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8D7B5-5E21-44F9-BCF8-7F852F4DF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A5A-0058-434E-B352-7839A78554B1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25A8F-B3D2-4469-8B87-DCFEAB6B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01283-391D-4D43-A95D-F243A9A2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3D26-EBA6-42EC-84E8-45A1BCAFE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91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4149-99D8-4CF7-A575-B9E183D2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0BA4C-D730-4601-9D96-698113A6B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BF8E3-8C0C-4D98-ADE8-BE983928B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7375D-1689-455D-B223-0C72B34B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A5A-0058-434E-B352-7839A78554B1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86B66-0416-4B00-9123-4820C44D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701B6-9BD3-41D0-B83B-55E6C02B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3D26-EBA6-42EC-84E8-45A1BCAFE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81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EFBA1-80FA-45CA-8853-C14CE9178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061C9E-0A29-46E1-B1EC-A1F7F6D99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A474E-8285-4DF4-A554-1CB5EAC39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43571-1278-452F-9CD7-FDE369422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A5A-0058-434E-B352-7839A78554B1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44205-B6BD-4272-90E3-D03B789CC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F4015-667E-48D4-8364-2C6B713B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3D26-EBA6-42EC-84E8-45A1BCAFE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43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EF7E2-00EC-41E3-A48F-419A10C3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88762-A2A3-4CCE-9F1B-9DB99326D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65FA7-66FC-42CF-981C-E7F4A5B9D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8FA5A-0058-434E-B352-7839A78554B1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F7B59-9194-45B0-B1F5-FEE40D849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AD976-819A-4640-87AA-D781508AA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23D26-EBA6-42EC-84E8-45A1BCAFE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12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B6E14-515A-4AF1-B668-9FE2A97A2A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B3F55-E287-4C45-8FB2-C76FA74A0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530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E9264A-8AE8-4244-A024-57DAA80777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5" t="10385" r="24587" b="52334"/>
          <a:stretch/>
        </p:blipFill>
        <p:spPr>
          <a:xfrm>
            <a:off x="1580318" y="784670"/>
            <a:ext cx="2698719" cy="2617338"/>
          </a:xfrm>
          <a:prstGeom prst="ellipse">
            <a:avLst/>
          </a:prstGeom>
          <a:ln w="190500" cap="rnd">
            <a:solidFill>
              <a:srgbClr val="6D6DFF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5C8811-32A2-4CFA-80CF-DDD8CB5FC7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9" t="8222" r="19680" b="45694"/>
          <a:stretch/>
        </p:blipFill>
        <p:spPr>
          <a:xfrm>
            <a:off x="4517565" y="3429000"/>
            <a:ext cx="2816618" cy="2681058"/>
          </a:xfrm>
          <a:prstGeom prst="ellipse">
            <a:avLst/>
          </a:prstGeom>
          <a:ln w="190500" cap="rnd">
            <a:solidFill>
              <a:srgbClr val="6D6DFF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E3CE41-5B54-419E-BFF6-DDA5008DD7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1" t="388" r="5766" b="29450"/>
          <a:stretch/>
        </p:blipFill>
        <p:spPr>
          <a:xfrm>
            <a:off x="7227651" y="635607"/>
            <a:ext cx="2815990" cy="2766401"/>
          </a:xfrm>
          <a:prstGeom prst="ellipse">
            <a:avLst/>
          </a:prstGeom>
          <a:ln w="190500" cap="rnd">
            <a:solidFill>
              <a:srgbClr val="6D6DFF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C5F1E6-9609-4FE7-A3A1-073BF3B1881B}"/>
              </a:ext>
            </a:extLst>
          </p:cNvPr>
          <p:cNvSpPr txBox="1"/>
          <p:nvPr/>
        </p:nvSpPr>
        <p:spPr>
          <a:xfrm>
            <a:off x="1429305" y="3613212"/>
            <a:ext cx="295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Anthra Devarajan</a:t>
            </a:r>
            <a:endParaRPr lang="en-IN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7B5AF1-B337-4C02-96A6-4111446DA5AD}"/>
              </a:ext>
            </a:extLst>
          </p:cNvPr>
          <p:cNvSpPr txBox="1"/>
          <p:nvPr/>
        </p:nvSpPr>
        <p:spPr>
          <a:xfrm>
            <a:off x="4517565" y="6418557"/>
            <a:ext cx="29562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/>
              <a:t>Prayasi Gopi</a:t>
            </a:r>
            <a:endParaRPr lang="en-IN" sz="1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F56BA4-E706-4C6B-A1EF-B4E0EBF85467}"/>
              </a:ext>
            </a:extLst>
          </p:cNvPr>
          <p:cNvSpPr txBox="1"/>
          <p:nvPr/>
        </p:nvSpPr>
        <p:spPr>
          <a:xfrm>
            <a:off x="7334183" y="3613212"/>
            <a:ext cx="29562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/>
              <a:t>Loura Shiny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118902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9312-A66D-44C5-B31A-5AE3893E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300" y="5336621"/>
            <a:ext cx="9675920" cy="6824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 need of a print 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895868-C150-4CCF-8898-A81D3EC48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1" t="10270" r="9086" b="7200"/>
          <a:stretch/>
        </p:blipFill>
        <p:spPr>
          <a:xfrm>
            <a:off x="3737347" y="1003177"/>
            <a:ext cx="4190413" cy="4083877"/>
          </a:xfrm>
        </p:spPr>
      </p:pic>
    </p:spTree>
    <p:extLst>
      <p:ext uri="{BB962C8B-B14F-4D97-AF65-F5344CB8AC3E}">
        <p14:creationId xmlns:p14="http://schemas.microsoft.com/office/powerpoint/2010/main" val="156292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5DE41-8EE3-433E-9886-B5EF50E71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51" y="5841506"/>
            <a:ext cx="8850296" cy="5987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Last minute printouts to be taken?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D62B74-FC23-468E-8C42-1B1123FA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47" t="52804" r="4247" b="4236"/>
          <a:stretch/>
        </p:blipFill>
        <p:spPr>
          <a:xfrm>
            <a:off x="3699028" y="507491"/>
            <a:ext cx="4793943" cy="512403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8956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EBFB-65D4-42CF-8389-37C933CA3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549" y="5477522"/>
            <a:ext cx="9755819" cy="5454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Need prints for urgent meetings 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0699BB-6BE0-445C-BE4D-81A4BEBBF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4" t="50874" r="57595" b="1793"/>
          <a:stretch/>
        </p:blipFill>
        <p:spPr>
          <a:xfrm>
            <a:off x="3997100" y="1171852"/>
            <a:ext cx="4197799" cy="4074852"/>
          </a:xfrm>
        </p:spPr>
      </p:pic>
    </p:spTree>
    <p:extLst>
      <p:ext uri="{BB962C8B-B14F-4D97-AF65-F5344CB8AC3E}">
        <p14:creationId xmlns:p14="http://schemas.microsoft.com/office/powerpoint/2010/main" val="143480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FC9F7-AD7C-4C84-9FB5-6DEE061C5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4874982"/>
            <a:ext cx="9977761" cy="6558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Prints for project submissions ?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976C05-027A-4AC6-8291-4AF32B7BD7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79" t="5565" r="2531" b="52493"/>
          <a:stretch/>
        </p:blipFill>
        <p:spPr>
          <a:xfrm>
            <a:off x="3221442" y="932155"/>
            <a:ext cx="582490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38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EC362-7336-471F-BB6B-0887A71E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70" y="5576318"/>
            <a:ext cx="10217459" cy="6469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Chasing deadlines ?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B45AD5-A8A3-4259-AF40-E6FBD28509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8" t="8444" r="5355" b="18019"/>
          <a:stretch/>
        </p:blipFill>
        <p:spPr>
          <a:xfrm>
            <a:off x="3272901" y="634752"/>
            <a:ext cx="5646198" cy="466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84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3B19-943F-4AA9-8D29-633FFF5F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110" y="3863206"/>
            <a:ext cx="10430522" cy="64692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No time to stand in long queues for printouts ?</a:t>
            </a:r>
            <a:endParaRPr lang="en-IN" dirty="0"/>
          </a:p>
        </p:txBody>
      </p:sp>
      <p:pic>
        <p:nvPicPr>
          <p:cNvPr id="1026" name="Picture 2" descr="Queue Of People Stock Vector Images - Alamy">
            <a:extLst>
              <a:ext uri="{FF2B5EF4-FFF2-40B4-BE49-F238E27FC236}">
                <a16:creationId xmlns:a16="http://schemas.microsoft.com/office/drawing/2014/main" id="{33321A66-1A4D-4E3F-BE6D-E97890421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59"/>
          <a:stretch/>
        </p:blipFill>
        <p:spPr bwMode="auto">
          <a:xfrm>
            <a:off x="1961965" y="237551"/>
            <a:ext cx="8123068" cy="344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20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Queue Of People Stock Vector Images - Alamy">
            <a:extLst>
              <a:ext uri="{FF2B5EF4-FFF2-40B4-BE49-F238E27FC236}">
                <a16:creationId xmlns:a16="http://schemas.microsoft.com/office/drawing/2014/main" id="{71AAD5C0-CB78-4BD6-B97A-0A2197B3FB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0" b="20959"/>
          <a:stretch/>
        </p:blipFill>
        <p:spPr bwMode="auto">
          <a:xfrm>
            <a:off x="2016954" y="301841"/>
            <a:ext cx="8158092" cy="360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3A89D53-04C6-43DA-A8DA-60F3A7E56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739" y="4202508"/>
            <a:ext cx="10430522" cy="64692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No time to stand in long queues for printouts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90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0AB3-CF6A-4569-A163-95EADD247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865" y="4864576"/>
            <a:ext cx="9480612" cy="64692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You are at the right place!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DCCFD2-630E-4540-9E4D-B4B24C629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790" y="2263806"/>
            <a:ext cx="2290763" cy="2257146"/>
          </a:xfrm>
        </p:spPr>
      </p:pic>
    </p:spTree>
    <p:extLst>
      <p:ext uri="{BB962C8B-B14F-4D97-AF65-F5344CB8AC3E}">
        <p14:creationId xmlns:p14="http://schemas.microsoft.com/office/powerpoint/2010/main" val="3938516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1984</TotalTime>
  <Words>60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In need of a print ?</vt:lpstr>
      <vt:lpstr>Last minute printouts to be taken?</vt:lpstr>
      <vt:lpstr>Need prints for urgent meetings ?</vt:lpstr>
      <vt:lpstr>Prints for project submissions ?</vt:lpstr>
      <vt:lpstr>Chasing deadlines ?</vt:lpstr>
      <vt:lpstr>No time to stand in long queues for printouts ?</vt:lpstr>
      <vt:lpstr>No time to stand in long queues for printouts ?</vt:lpstr>
      <vt:lpstr>You are at the right place!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prayasi.gopi2019@vitstudent.ac.in</dc:creator>
  <cp:lastModifiedBy>prayasi.gopi2019@vitstudent.ac.in</cp:lastModifiedBy>
  <cp:revision>19</cp:revision>
  <dcterms:created xsi:type="dcterms:W3CDTF">2020-10-12T04:56:07Z</dcterms:created>
  <dcterms:modified xsi:type="dcterms:W3CDTF">2020-10-20T20:10:22Z</dcterms:modified>
</cp:coreProperties>
</file>