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E19A677B-CA31-43BE-833D-B1D47DE6E07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Arrive hours early without need.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Waste precious hour(s) of your life needlessly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Covid-19 loves that extra time you spend around strangers at airports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Millions of dollars lost in operational costs due to aircrafts sitting on the ground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Congested airports due to gate availability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Average of 30% of all US domestic flights are delayed, up-to 12% of airlines annual schedules gets eventually cancelled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Most Delay calculation happens with in a class, we are trying to personalize and make make it individualistic 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By using past flight records of arrivals/departures and corresponding delays, and also incorporating weather events, we will utilize machine learning to predict when a particular flight is likely to be delayed, and for how long.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19248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7320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1176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19248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7320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20120" cy="38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19248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7320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31176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19248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7320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20120" cy="38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2743920" y="75672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cca67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 rot="10800000">
            <a:off x="5318640" y="326700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cca67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044880" y="1444320"/>
            <a:ext cx="3054240" cy="1536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78000"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DDE1895-A8AB-4200-A461-0EE61D83D522}" type="slidenum">
              <a:rPr b="0" lang="en" sz="1000" spc="-1" strike="noStrike">
                <a:solidFill>
                  <a:srgbClr val="000000"/>
                </a:solidFill>
                <a:latin typeface="Economica"/>
                <a:ea typeface="Economic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21;p4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BD9DCDB-FB4E-4F0D-9170-75754477F2C2}" type="slidenum">
              <a:rPr b="0" lang="en" sz="1000" spc="-1" strike="noStrike">
                <a:solidFill>
                  <a:srgbClr val="000000"/>
                </a:solidFill>
                <a:latin typeface="Economica"/>
                <a:ea typeface="Economic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044880" y="1444320"/>
            <a:ext cx="3054240" cy="1536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93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Flight Risk-y Business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044880" y="3116520"/>
            <a:ext cx="3054240" cy="700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Economica"/>
                <a:ea typeface="Economica"/>
              </a:rPr>
              <a:t>Senior Design 1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58392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6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Team Members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11760" y="1512720"/>
            <a:ext cx="8520120" cy="335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Karam Anadani (CS) -- Team Lead, Enterprise Architecture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Andrew Fischer (CS) -- Front End Engineering</a:t>
            </a: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Adam Carrell (CS) -- Back End Engineering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Who’s affected? 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11760" y="1478520"/>
            <a:ext cx="3853440" cy="335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3000"/>
          </a:bodyPr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Passengers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736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Bad Experience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736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Time is Money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Airports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736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Congestions &amp; Gate Availability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Airlines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736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30% of all us flights gets delayed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736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Up-to 12% get cancelled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oogle Shape;76;p15" descr=""/>
          <p:cNvPicPr/>
          <p:nvPr/>
        </p:nvPicPr>
        <p:blipFill>
          <a:blip r:embed="rId1"/>
          <a:stretch/>
        </p:blipFill>
        <p:spPr>
          <a:xfrm rot="1066200">
            <a:off x="3893760" y="1492920"/>
            <a:ext cx="4894200" cy="2752920"/>
          </a:xfrm>
          <a:prstGeom prst="rect">
            <a:avLst/>
          </a:prstGeom>
          <a:ln w="0">
            <a:noFill/>
          </a:ln>
        </p:spPr>
      </p:pic>
      <p:sp>
        <p:nvSpPr>
          <p:cNvPr id="94" name="Google Shape;77;p15"/>
          <p:cNvSpPr/>
          <p:nvPr/>
        </p:nvSpPr>
        <p:spPr>
          <a:xfrm>
            <a:off x="8428680" y="4650480"/>
            <a:ext cx="71532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Adam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8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How will our application solve this?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11760" y="1072440"/>
            <a:ext cx="40489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Past Flight Records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Current Airline Schedules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Dynamic Weather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Machine Learning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84;p16" descr=""/>
          <p:cNvPicPr/>
          <p:nvPr/>
        </p:nvPicPr>
        <p:blipFill>
          <a:blip r:embed="rId1"/>
          <a:stretch/>
        </p:blipFill>
        <p:spPr>
          <a:xfrm>
            <a:off x="4726080" y="1411200"/>
            <a:ext cx="3211200" cy="3211200"/>
          </a:xfrm>
          <a:prstGeom prst="rect">
            <a:avLst/>
          </a:prstGeom>
          <a:ln w="0">
            <a:noFill/>
          </a:ln>
        </p:spPr>
      </p:pic>
      <p:sp>
        <p:nvSpPr>
          <p:cNvPr id="98" name="Google Shape;85;p16"/>
          <p:cNvSpPr/>
          <p:nvPr/>
        </p:nvSpPr>
        <p:spPr>
          <a:xfrm>
            <a:off x="8287200" y="4677840"/>
            <a:ext cx="89676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Andrew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Progress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Initial Infrastructure Done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User Interface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Inputting data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Returning percent chance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Next Semester: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Machine Learning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Weather Tracker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Web Hook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Beautify User Interface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LibreOffice/7.2.1.2$Windows_X86_64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2021-12-01T20:44:06Z</dcterms:modified>
  <cp:revision>1</cp:revision>
  <dc:subject/>
  <dc:title/>
</cp:coreProperties>
</file>