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ghAMk0617jTKiPHmdJcP3+g24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914400" y="1049153"/>
            <a:ext cx="7209322" cy="3522847"/>
          </a:xfrm>
          <a:prstGeom prst="rect">
            <a:avLst/>
          </a:prstGeom>
          <a:solidFill>
            <a:schemeClr val="lt1">
              <a:alpha val="66666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600">
                <a:solidFill>
                  <a:schemeClr val="accent2"/>
                </a:solidFill>
              </a:rPr>
              <a:t>Chess Royale</a:t>
            </a:r>
            <a:endParaRPr b="1" sz="4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Engineering 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ITSC-3155 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Final Project Presentation</a:t>
            </a:r>
            <a:br>
              <a:rPr lang="en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Huynh, Austin Lamp, Carson Goins, Simran Bolla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50" y="634377"/>
            <a:ext cx="4043526" cy="438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3100" y="634375"/>
            <a:ext cx="3887246" cy="450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>
            <p:ph type="title"/>
          </p:nvPr>
        </p:nvSpPr>
        <p:spPr>
          <a:xfrm>
            <a:off x="28874" y="28875"/>
            <a:ext cx="3493971" cy="500514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Use-Case Templates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5" y="72625"/>
            <a:ext cx="434752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027" y="152400"/>
            <a:ext cx="4217674" cy="47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3859750" cy="454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9475" y="152400"/>
            <a:ext cx="3954226" cy="46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66809" y="493151"/>
            <a:ext cx="3567281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Program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11700" y="1266325"/>
            <a:ext cx="8077500" cy="3302700"/>
          </a:xfrm>
          <a:prstGeom prst="rect">
            <a:avLst/>
          </a:prstGeom>
          <a:solidFill>
            <a:schemeClr val="lt1">
              <a:alpha val="8784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program </a:t>
            </a:r>
            <a:r>
              <a:rPr b="1" lang="en">
                <a:solidFill>
                  <a:schemeClr val="dk1"/>
                </a:solidFill>
              </a:rPr>
              <a:t>contains a User Interface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‘Main Menu’, which leads either into a game mode, a movement history section, a setting menu UI, or an exit menu. </a:t>
            </a:r>
            <a:endParaRPr sz="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Unity Game Engine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chemeClr val="dk1"/>
                </a:solidFill>
              </a:rPr>
              <a:t>C#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was utilized by the group.</a:t>
            </a:r>
            <a:endParaRPr sz="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methodology, Software Engineering standards, and Software System modeling was practiced through this project.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67377" y="79265"/>
            <a:ext cx="5101389" cy="49536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 of User Interfaces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67377" y="79265"/>
            <a:ext cx="5322770" cy="49536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 of Working Project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67378" y="79265"/>
            <a:ext cx="2329314" cy="49536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468786" y="445025"/>
            <a:ext cx="1969487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311700" y="1152475"/>
            <a:ext cx="8283660" cy="3416400"/>
          </a:xfrm>
          <a:prstGeom prst="rect">
            <a:avLst/>
          </a:prstGeom>
          <a:solidFill>
            <a:schemeClr val="lt1">
              <a:alpha val="77647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</a:rPr>
              <a:t>biggest challenge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us during this project was the </a:t>
            </a:r>
            <a:r>
              <a:rPr b="1" lang="en">
                <a:solidFill>
                  <a:schemeClr val="dk1"/>
                </a:solidFill>
              </a:rPr>
              <a:t>testing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times, our project was not testable through unit testing since much of it was based on interaction, specifically through UI.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">
                <a:solidFill>
                  <a:schemeClr val="dk1"/>
                </a:solidFill>
              </a:rPr>
              <a:t>overcome this challenge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tested several things through </a:t>
            </a:r>
            <a:r>
              <a:rPr lang="en">
                <a:solidFill>
                  <a:schemeClr val="dk1"/>
                </a:solidFill>
              </a:rPr>
              <a:t>UI interactions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constantly checked for bugs within the interactions between pieces and checked for the appropriate outputs in our database.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Additional</a:t>
            </a:r>
            <a:r>
              <a:rPr b="1" lang="en">
                <a:solidFill>
                  <a:schemeClr val="dk1"/>
                </a:solidFill>
              </a:rPr>
              <a:t> hurdles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creating the logic of the game, implementing extra game modes, and building the database.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306278" y="440985"/>
            <a:ext cx="2531444" cy="945052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80427" y="1564904"/>
            <a:ext cx="7783146" cy="2814591"/>
          </a:xfrm>
          <a:prstGeom prst="rect">
            <a:avLst/>
          </a:prstGeom>
          <a:solidFill>
            <a:schemeClr val="lt1">
              <a:alpha val="85882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Nonetheless, through this project, we had the opportunity to gain </a:t>
            </a:r>
            <a:r>
              <a:rPr b="1" lang="en">
                <a:solidFill>
                  <a:schemeClr val="dk1"/>
                </a:solidFill>
              </a:rPr>
              <a:t>hands-on experience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the Unity Game Engine in order to develop a UI and create scripts that could create a functioning game.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also gained some </a:t>
            </a:r>
            <a:r>
              <a:rPr b="1" lang="en">
                <a:solidFill>
                  <a:schemeClr val="dk1"/>
                </a:solidFill>
              </a:rPr>
              <a:t>experience in databases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also learned the i</a:t>
            </a:r>
            <a:r>
              <a:rPr b="1" lang="en">
                <a:solidFill>
                  <a:schemeClr val="dk1"/>
                </a:solidFill>
              </a:rPr>
              <a:t>mportance of working as a team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effectively communicating.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563192" y="1070667"/>
            <a:ext cx="2017614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888397" y="1816618"/>
            <a:ext cx="5367205" cy="1667727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concludes our Software Engineering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Chess project presentation.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time.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2931816" y="574475"/>
            <a:ext cx="3049362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1472665" y="1266325"/>
            <a:ext cx="5967664" cy="3302700"/>
          </a:xfrm>
          <a:prstGeom prst="rect">
            <a:avLst/>
          </a:prstGeom>
          <a:solidFill>
            <a:schemeClr val="lt1">
              <a:alpha val="83921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presentation is intended to cover: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project.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scope and objectives.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context diagram, dataflow diagram, use-case diagram, use-case templates.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of working project and interfaces.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599847" y="483526"/>
            <a:ext cx="2088683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540350" y="1275950"/>
            <a:ext cx="8120100" cy="33027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was created in order to </a:t>
            </a:r>
            <a:r>
              <a:rPr b="1" lang="en" sz="1700">
                <a:solidFill>
                  <a:schemeClr val="dk1"/>
                </a:solidFill>
              </a:rPr>
              <a:t>demonstrate mastery of skills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needed to develop software, learn and practice the skills learned throughout our Software Engineering course this semester.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demonstrate our skills, we have </a:t>
            </a:r>
            <a:r>
              <a:rPr b="1" lang="en" sz="1700">
                <a:solidFill>
                  <a:schemeClr val="dk1"/>
                </a:solidFill>
              </a:rPr>
              <a:t>recreated the original idea of chess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added features in order to enhance the complexity of the game. We have added these changes as our </a:t>
            </a:r>
            <a:r>
              <a:rPr b="1" lang="en" sz="1700">
                <a:solidFill>
                  <a:schemeClr val="dk1"/>
                </a:solidFill>
              </a:rPr>
              <a:t>goal was to create more interest and a larger audience for the game.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added a useful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 to navigate the game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save game data, and included information related to the players (movements made, winner, etc.)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470349" y="672055"/>
            <a:ext cx="2175300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625642" y="1382100"/>
            <a:ext cx="7864708" cy="3336000"/>
          </a:xfrm>
          <a:prstGeom prst="rect">
            <a:avLst/>
          </a:prstGeom>
          <a:solidFill>
            <a:schemeClr val="lt1">
              <a:alpha val="7882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project was to </a:t>
            </a:r>
            <a:r>
              <a:rPr b="1" lang="en">
                <a:solidFill>
                  <a:schemeClr val="dk1"/>
                </a:solidFill>
              </a:rPr>
              <a:t>create a chess game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would appeal to a larger audience through </a:t>
            </a:r>
            <a:r>
              <a:rPr b="1" lang="en">
                <a:solidFill>
                  <a:schemeClr val="dk1"/>
                </a:solidFill>
              </a:rPr>
              <a:t>unique game features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chemeClr val="dk1"/>
                </a:solidFill>
              </a:rPr>
              <a:t>additional pieces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order to promote playability.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was to focus on implementing game features rather than focusing on the game engine, so we used the Unity game engine to build our project.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enhancing complexity and features, our goal was to continue the growth of the classic chess game, and encourage new ideas for great features for the future.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2706543" y="553166"/>
            <a:ext cx="3730911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and Objectives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661176" y="1266325"/>
            <a:ext cx="7821647" cy="3432150"/>
          </a:xfrm>
          <a:prstGeom prst="rect">
            <a:avLst/>
          </a:prstGeom>
          <a:solidFill>
            <a:schemeClr val="lt1">
              <a:alpha val="83921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the graphics to be used within our game.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the main menu and create necessary interactions to move throughout the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the original game of chess.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 goal we have in mind of providing uniqueness to the game, and develop new features to add on to the original game of chess.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randomize the game of chess.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customize the game of chess.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mock database to record saved moves.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code using unit test and application testing.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935496" y="868536"/>
            <a:ext cx="7273007" cy="5727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Definitions, Acronyms, Abbreviations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500513" y="1722922"/>
            <a:ext cx="8135861" cy="1896177"/>
          </a:xfrm>
          <a:prstGeom prst="rect">
            <a:avLst/>
          </a:prstGeom>
          <a:solidFill>
            <a:schemeClr val="lt1">
              <a:alpha val="76862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i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Refers to Unity Editor, Hub, and Game Engine, collectively.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tools that were created by Microsoft for the creation of games and were all used in the creation of the project, for collaboration and libraries/features.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28875" y="28875"/>
            <a:ext cx="1511100" cy="9960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825" y="187262"/>
            <a:ext cx="6384850" cy="476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275" y="294325"/>
            <a:ext cx="7037973" cy="45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"/>
          <p:cNvSpPr txBox="1"/>
          <p:nvPr>
            <p:ph type="title"/>
          </p:nvPr>
        </p:nvSpPr>
        <p:spPr>
          <a:xfrm>
            <a:off x="28875" y="28875"/>
            <a:ext cx="1511166" cy="9960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Diagram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25" y="328338"/>
            <a:ext cx="6406326" cy="4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>
            <p:ph type="title"/>
          </p:nvPr>
        </p:nvSpPr>
        <p:spPr>
          <a:xfrm>
            <a:off x="28875" y="28875"/>
            <a:ext cx="1607420" cy="996000"/>
          </a:xfrm>
          <a:prstGeom prst="rect">
            <a:avLst/>
          </a:prstGeom>
          <a:solidFill>
            <a:schemeClr val="accent4">
              <a:alpha val="81960"/>
            </a:schemeClr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Use-Case Diagram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