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44A45-00A8-4A49-9459-0BC81983E453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D274-4455-4D63-B9C0-0D03FEC32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0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i-Malware-Allianc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9D274-4455-4D63-B9C0-0D03FEC325BC}" type="slidenum">
              <a:rPr lang="en-GB" smtClean="0"/>
              <a:t>1</a:t>
            </a:fld>
            <a:endParaRPr lang="en-GB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398BF18-21CE-FDE4-8659-27B9AD8D2C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Hyperlink in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19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AF3F-62C1-3C38-281A-16EE576D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2016B-9B00-D86E-B91F-E49D21BD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19466-3406-9C63-AE4C-D811B264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D31E-E925-4783-A034-50088A434D9E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3C77-E6A6-9381-9F36-1035C837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807A-0F17-CBB3-1FF6-4167DE4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5A2-0294-48D6-8084-D00C30613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20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9EA3-21EE-2CD9-C133-812A7F60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4B29F-F5BB-5DC4-FBC6-DBEB960C2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D2BA-6C52-80E9-C0B6-3E8AD48E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D31E-E925-4783-A034-50088A434D9E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FFF2-73AC-E7C4-D904-552F9846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B3628-04AB-9225-BB29-D477B068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5A2-0294-48D6-8084-D00C30613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1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DA8A2-8CB2-4EDE-A504-5F9CCA029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8B180-B051-E1FB-3661-CD3571B79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ADA57-C48A-1733-84A6-D900174D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D31E-E925-4783-A034-50088A434D9E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DBD3-EBCF-11D5-E9ED-B1E2904F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F2BF-A835-A584-990D-2CB7F3FA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5A2-0294-48D6-8084-D00C30613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42C7-DD20-1CF4-25BB-8F5A58B2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42CA-6C48-5EEE-D0A3-4F8D214A1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8C4D9-ED63-99B3-0390-5A66C4CD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D31E-E925-4783-A034-50088A434D9E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37619-2977-E863-06AF-2C0CC9D7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662B-430B-885D-61F6-9203025B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5A2-0294-48D6-8084-D00C30613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9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3A20-F4B6-A206-6448-5CA15EC4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12694-2DFF-D20F-6AEF-DE0394D9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46D8E-982A-C0A6-0853-FA22DB29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D31E-E925-4783-A034-50088A434D9E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A990-F338-4E9B-EB55-EB3EE41E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902B-8C66-501A-5104-996D07A8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5A2-0294-48D6-8084-D00C30613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5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ADF7-AE22-8828-C9B9-2DA331E2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1369-703D-487F-D084-ADE75CB0B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1A2F8-6DDB-01D7-4C1A-3FFBAF1A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F74BA-5FC5-67B5-1DFE-0EECA77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D31E-E925-4783-A034-50088A434D9E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4A83F-765E-50D8-8A81-4EFADBCE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A3C1D-240C-BA6E-E5F0-9807DA3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5A2-0294-48D6-8084-D00C30613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97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4568-90B9-7F54-EFB4-B325AE6C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CC9E6-BA60-AEB0-FD73-C8BA40937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BC440-EBF1-4276-CE5E-284301837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DA98F-0EA3-BD9D-496A-57FB40888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B5C94-9F03-BAB4-4AA5-874132FA5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7C4CC-653F-313D-567D-11A11810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D31E-E925-4783-A034-50088A434D9E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1C66B-1609-0B5C-209F-397297EF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3DF62-190C-353F-D1B9-F02FC7CA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5A2-0294-48D6-8084-D00C30613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FB31-FB95-8A86-AD10-5B818E34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0915D-1EE3-80D0-6E10-D8833A00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D31E-E925-4783-A034-50088A434D9E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C532-16A9-6F40-9A08-611DF528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85A69-A0C9-F64C-7C1C-A5FE6701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5A2-0294-48D6-8084-D00C30613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9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4AD4C-BFFF-3204-34DA-4F78F888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D31E-E925-4783-A034-50088A434D9E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3C985-48F5-D632-EF76-035111EF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B732E-5C70-C316-AB9A-D83DF89A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5A2-0294-48D6-8084-D00C30613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4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BD23-8AD1-B2D6-23F7-E98DEC8F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7D45-C209-05FB-447D-F1391F28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51AF3-588D-6D99-FBAB-85DC006E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747B8-4DCC-0722-695C-F7F993E7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D31E-E925-4783-A034-50088A434D9E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61092-4F9E-8C3A-37B1-9206DD56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64F2B-9445-E493-DBAF-8205C2C8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5A2-0294-48D6-8084-D00C30613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22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992C-B7DC-015F-F775-2BF44816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C3EB3-26EE-DE51-F0E7-60024C4C2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100F7-DFEB-B001-6A6A-B6B194888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1D495-5E0A-8095-DC0D-8566580F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D31E-E925-4783-A034-50088A434D9E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C8E38-C520-B9AE-F44C-03FBEE32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05830-FB1C-6F85-91C8-9B1D648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45A2-0294-48D6-8084-D00C30613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8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EBEE8-EAA4-66DA-40A5-C13094C2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813A8-5610-A5D5-2431-043F3298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1F74-C23F-8E9E-BDFC-383A44CEF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BD31E-E925-4783-A034-50088A434D9E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DEFE-A079-7487-B974-A2F5DC713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3744-D334-CCA5-C7A3-F85AD45A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745A2-0294-48D6-8084-D00C30613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08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bear.github.io/my-websi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nti-malware-allianc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4D85-9A86-7B32-E7DC-9E07BD4DF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Implicit Hyperlink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8C300-E896-3F20-AE22-B2D1A46AD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4"/>
              </a:rPr>
              <a:t>https://anti-malware-alliance.org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9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Implicit Hyperlink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.pptx file.</dc:title>
  <dc:creator>McGregor, Benjamin W.T.</dc:creator>
  <cp:lastModifiedBy>McGregor, Benjamin W.T.</cp:lastModifiedBy>
  <cp:revision>5</cp:revision>
  <dcterms:created xsi:type="dcterms:W3CDTF">2024-06-01T08:55:56Z</dcterms:created>
  <dcterms:modified xsi:type="dcterms:W3CDTF">2024-12-10T15:01:35Z</dcterms:modified>
</cp:coreProperties>
</file>