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2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/>
        </p:nvPicPr>
        <p:blipFill>
          <a:blip r:embed="rId1"/>
          <a:stretch>
            <a:fillRect/>
          </a:stretch>
        </p:blipFill>
        <p:spPr>
          <a:xfrm>
            <a:off x="385445" y="2683510"/>
            <a:ext cx="1773555" cy="149098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159000" y="3416300"/>
            <a:ext cx="659130" cy="12700"/>
          </a:xfrm>
          <a:prstGeom prst="straightConnector1">
            <a:avLst/>
          </a:prstGeom>
          <a:ln w="31750" cap="rnd">
            <a:solidFill>
              <a:schemeClr val="accent2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809240" y="2336800"/>
            <a:ext cx="389890" cy="21374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09240" y="2823210"/>
            <a:ext cx="436880" cy="1724660"/>
          </a:xfrm>
          <a:prstGeom prst="rect">
            <a:avLst/>
          </a:prstGeom>
          <a:noFill/>
        </p:spPr>
        <p:txBody>
          <a:bodyPr vert="eaVert" wrap="square" rtlCol="0">
            <a:noAutofit/>
          </a:bodyPr>
          <a:p>
            <a:r>
              <a:rPr lang="en-US" altLang="zh-CN"/>
              <a:t>Backbone</a:t>
            </a:r>
            <a:endParaRPr lang="en-US" altLang="zh-CN"/>
          </a:p>
        </p:txBody>
      </p:sp>
      <p:cxnSp>
        <p:nvCxnSpPr>
          <p:cNvPr id="16" name="曲线连接符 15"/>
          <p:cNvCxnSpPr/>
          <p:nvPr/>
        </p:nvCxnSpPr>
        <p:spPr>
          <a:xfrm flipV="1">
            <a:off x="3199130" y="1325245"/>
            <a:ext cx="1368425" cy="1275080"/>
          </a:xfrm>
          <a:prstGeom prst="curvedConnector3">
            <a:avLst>
              <a:gd name="adj1" fmla="val 50023"/>
            </a:avLst>
          </a:prstGeom>
          <a:ln w="31750" cap="rnd">
            <a:solidFill>
              <a:schemeClr val="accent4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3185160" y="2971165"/>
            <a:ext cx="2796540" cy="5080"/>
          </a:xfrm>
          <a:prstGeom prst="straightConnector1">
            <a:avLst/>
          </a:prstGeom>
          <a:ln w="28575" cmpd="sng">
            <a:solidFill>
              <a:schemeClr val="accent4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68215" y="1891030"/>
            <a:ext cx="1236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heatmap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03925" y="3620135"/>
            <a:ext cx="171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location map</a:t>
            </a:r>
            <a:endParaRPr lang="en-US" altLang="zh-CN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3221355" y="3925570"/>
            <a:ext cx="974090" cy="17145"/>
          </a:xfrm>
          <a:prstGeom prst="straightConnector1">
            <a:avLst/>
          </a:prstGeom>
          <a:ln w="31750" cap="rnd">
            <a:solidFill>
              <a:schemeClr val="accent4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255" y="3369945"/>
            <a:ext cx="1504950" cy="1129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55" y="762000"/>
            <a:ext cx="1504950" cy="1129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700" y="2444115"/>
            <a:ext cx="1504950" cy="11290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8610" y="5387975"/>
            <a:ext cx="1319530" cy="986155"/>
          </a:xfrm>
          <a:prstGeom prst="rect">
            <a:avLst/>
          </a:prstGeom>
        </p:spPr>
      </p:pic>
      <p:cxnSp>
        <p:nvCxnSpPr>
          <p:cNvPr id="10" name="曲线连接符 9"/>
          <p:cNvCxnSpPr/>
          <p:nvPr/>
        </p:nvCxnSpPr>
        <p:spPr>
          <a:xfrm>
            <a:off x="3187065" y="4222115"/>
            <a:ext cx="2249805" cy="1703070"/>
          </a:xfrm>
          <a:prstGeom prst="curvedConnector3">
            <a:avLst>
              <a:gd name="adj1" fmla="val 50014"/>
            </a:avLst>
          </a:prstGeom>
          <a:ln w="31750" cap="rnd">
            <a:solidFill>
              <a:schemeClr val="accent4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318635" y="4552315"/>
            <a:ext cx="2117725" cy="640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offset map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453380" y="6400165"/>
            <a:ext cx="1520190" cy="733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limb map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823585" y="4214495"/>
            <a:ext cx="2919095" cy="171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788150" y="3607435"/>
            <a:ext cx="9525" cy="6242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6116320" y="1300480"/>
            <a:ext cx="2582545" cy="1397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/>
          <p:nvPr/>
        </p:nvCxnSpPr>
        <p:spPr>
          <a:xfrm rot="16200000">
            <a:off x="6506845" y="1571625"/>
            <a:ext cx="1104265" cy="58039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2680" y="742950"/>
            <a:ext cx="1504950" cy="112903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8843010" y="1941195"/>
            <a:ext cx="1712595" cy="39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score map</a:t>
            </a:r>
            <a:endParaRPr lang="en-US" altLang="zh-CN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2680" y="3689985"/>
            <a:ext cx="1504950" cy="112903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9112885" y="4876165"/>
            <a:ext cx="1509395" cy="39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poses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33" name="直接箭头连接符 32"/>
          <p:cNvCxnSpPr>
            <a:endCxn id="30" idx="0"/>
          </p:cNvCxnSpPr>
          <p:nvPr/>
        </p:nvCxnSpPr>
        <p:spPr>
          <a:xfrm flipH="1">
            <a:off x="9495155" y="1898650"/>
            <a:ext cx="6350" cy="1791335"/>
          </a:xfrm>
          <a:prstGeom prst="straightConnector1">
            <a:avLst/>
          </a:prstGeom>
          <a:ln w="28575" cmpd="sng">
            <a:solidFill>
              <a:schemeClr val="accent2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小兔</cp:lastModifiedBy>
  <cp:revision>156</cp:revision>
  <dcterms:created xsi:type="dcterms:W3CDTF">2019-06-19T02:08:00Z</dcterms:created>
  <dcterms:modified xsi:type="dcterms:W3CDTF">2025-04-27T09:06:49Z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18FB03CFC3F0469CAA85609F8FCCAC22_11</vt:lpwstr>
  </property>
</Properties>
</file>