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3d2fb2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3d2fb2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d2fb2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d2fb2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1920eec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1920eec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3d2fb2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3d2fb2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1920ee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1920ee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1920ee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1920ee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3d2fb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3d2fb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3d2fb2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3d2fb2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7a088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7a088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1920ee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1920ee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1920eec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1920eec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1920ee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1920ee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aheyzt@mail.uc.edu" TargetMode="External"/><Relationship Id="rId4" Type="http://schemas.openxmlformats.org/officeDocument/2006/relationships/hyperlink" Target="mailto:hassm3@mail.uc.edu" TargetMode="External"/><Relationship Id="rId5" Type="http://schemas.openxmlformats.org/officeDocument/2006/relationships/hyperlink" Target="mailto:fisherb8@mail.uc.edu" TargetMode="External"/><Relationship Id="rId6" Type="http://schemas.openxmlformats.org/officeDocument/2006/relationships/hyperlink" Target="mailto:bhatnark@ucmail.uc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Amazon+Commerce+reviews+set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Identifeye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 Fahey,  Mitchell Haas, Brendan Fisher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6171825" y="1533350"/>
            <a:ext cx="1214250" cy="14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Scikit-learn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cleaned up data set to use. November 2018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the core of the analysis server in Python. January - March 2019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the application with real-world data and verify that it works. March 2019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ompleted the planning stage for the project.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Found a data set 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Building the core </a:t>
            </a:r>
            <a:r>
              <a:rPr lang="en" sz="1400"/>
              <a:t>analysis</a:t>
            </a:r>
            <a:r>
              <a:rPr lang="en" sz="1400"/>
              <a:t> server 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a full load of classes along with a project that should require </a:t>
            </a:r>
            <a:r>
              <a:rPr lang="en"/>
              <a:t>multiple</a:t>
            </a:r>
            <a:r>
              <a:rPr lang="en"/>
              <a:t> full time workers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the </a:t>
            </a:r>
            <a:r>
              <a:rPr lang="en"/>
              <a:t>appropriate technologies to use (if they exist)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Picking a topic that is still in the research sphere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some courses, and experience in machine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Zak Fahey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faheyzt@mail.uc.edu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Mitchell Haas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hassm3@mail.uc.edu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Brendan Fisher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fisherb8@mail.uc.edu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Advisor: Raj Bhatnagar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6"/>
              </a:rPr>
              <a:t>bhatnark@ucmail.uc.edu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Goal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Changing your identity online can be as simple as flipping a switch.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using  VPNs </a:t>
            </a:r>
            <a:r>
              <a:rPr lang="en" sz="1400"/>
              <a:t> users can circumvent bans, or post as anyone online.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can also get into accounts who aren’t supposed to access them.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plan to use data analysis to identify users who are changing their online identity.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Essentially, we want to map online identities to real people, even if the data is obscured.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Merits, and N</a:t>
            </a:r>
            <a:r>
              <a:rPr lang="en"/>
              <a:t>ovelty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third party plug in for authorship identification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all goes well we will be using data from a Discord, chat channel, about the game, </a:t>
            </a:r>
            <a:r>
              <a:rPr lang="en"/>
              <a:t>Terraria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</a:t>
            </a:r>
            <a:r>
              <a:rPr lang="en"/>
              <a:t> Impacts 	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 invasion in games and social media sites would </a:t>
            </a:r>
            <a:r>
              <a:rPr lang="en"/>
              <a:t>become</a:t>
            </a:r>
            <a:r>
              <a:rPr lang="en"/>
              <a:t> </a:t>
            </a:r>
            <a:r>
              <a:rPr lang="en"/>
              <a:t>significantly</a:t>
            </a:r>
            <a:r>
              <a:rPr lang="en"/>
              <a:t> harder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one’s identity anonymous would be more difficult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and Software Design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12350" y="138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start with a cleaned up dataset that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set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 set of Amazon Reviews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review is broken down into 1000 attributes that describe the authors </a:t>
            </a:r>
            <a:r>
              <a:rPr lang="en"/>
              <a:t>linguistic</a:t>
            </a:r>
            <a:r>
              <a:rPr lang="en"/>
              <a:t> style and use of digits, </a:t>
            </a:r>
            <a:r>
              <a:rPr lang="en"/>
              <a:t>punctuations, </a:t>
            </a:r>
            <a:r>
              <a:rPr lang="en"/>
              <a:t> words and sentence length, usage frequency of words, etc..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Their is 30 reviews per author so this data set can be used for authorship identification 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plan to add a few reviews of our to the dataset to have it classify when it is none of the known authors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use this data set to test which classifiers work the best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Neural</a:t>
            </a:r>
            <a:r>
              <a:rPr lang="en"/>
              <a:t> Networks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Non-Linear SVM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process will help to </a:t>
            </a:r>
            <a:r>
              <a:rPr lang="en"/>
              <a:t>identify which</a:t>
            </a:r>
            <a:r>
              <a:rPr lang="en"/>
              <a:t> attributes work the best from the data set and which </a:t>
            </a:r>
            <a:r>
              <a:rPr lang="en"/>
              <a:t>classifiers</a:t>
            </a:r>
            <a:r>
              <a:rPr lang="en"/>
              <a:t> work the best for authorship identification.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stretch goal from here would be to then add natural language processing to convert plain text into our own data set and apply the best attributes and classifiers we discover.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75" y="855487"/>
            <a:ext cx="7167125" cy="34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38" y="0"/>
            <a:ext cx="665492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38" y="0"/>
            <a:ext cx="665492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6195550" y="787950"/>
            <a:ext cx="1386600" cy="30036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